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5.xml" ContentType="application/vnd.openxmlformats-officedocument.presentationml.tags+xml"/>
  <Override PartName="/ppt/notesSlides/notesSlide17.xml" ContentType="application/vnd.openxmlformats-officedocument.presentationml.notesSlide+xml"/>
  <Override PartName="/ppt/tags/tag16.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 id="2147483648" r:id="rId2"/>
  </p:sldMasterIdLst>
  <p:notesMasterIdLst>
    <p:notesMasterId r:id="rId23"/>
  </p:notesMasterIdLst>
  <p:sldIdLst>
    <p:sldId id="256" r:id="rId3"/>
    <p:sldId id="1851" r:id="rId4"/>
    <p:sldId id="1852" r:id="rId5"/>
    <p:sldId id="1853" r:id="rId6"/>
    <p:sldId id="1858" r:id="rId7"/>
    <p:sldId id="1859" r:id="rId8"/>
    <p:sldId id="1860" r:id="rId9"/>
    <p:sldId id="1854" r:id="rId10"/>
    <p:sldId id="1856" r:id="rId11"/>
    <p:sldId id="1862" r:id="rId12"/>
    <p:sldId id="1861" r:id="rId13"/>
    <p:sldId id="1855" r:id="rId14"/>
    <p:sldId id="1857" r:id="rId15"/>
    <p:sldId id="1864" r:id="rId16"/>
    <p:sldId id="1863" r:id="rId17"/>
    <p:sldId id="1835" r:id="rId18"/>
    <p:sldId id="264" r:id="rId19"/>
    <p:sldId id="1840" r:id="rId20"/>
    <p:sldId id="1850" r:id="rId21"/>
    <p:sldId id="171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8C5E72-954D-4193-95F7-99D9BA2B4B6C}" v="111" dt="2023-08-14T00:09:29.063"/>
    <p1510:client id="{521E0B55-F4A4-496E-9607-E05E44EEB039}" v="85" dt="2023-08-14T00:16:06.325"/>
    <p1510:client id="{56F6CC50-7E53-44FD-8759-33723EA32331}" v="83" dt="2023-08-13T23:32:08.986"/>
    <p1510:client id="{8ABB3EF3-04F6-4749-B230-15AACCE7E83F}" v="143" dt="2023-08-14T07:16:28.1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082"/>
    <p:restoredTop sz="93905"/>
  </p:normalViewPr>
  <p:slideViewPr>
    <p:cSldViewPr snapToGrid="0">
      <p:cViewPr varScale="1">
        <p:scale>
          <a:sx n="126" d="100"/>
          <a:sy n="126" d="100"/>
        </p:scale>
        <p:origin x="232" y="392"/>
      </p:cViewPr>
      <p:guideLst/>
    </p:cSldViewPr>
  </p:slideViewPr>
  <p:outlineViewPr>
    <p:cViewPr>
      <p:scale>
        <a:sx n="33" d="100"/>
        <a:sy n="33" d="100"/>
      </p:scale>
      <p:origin x="0" y="0"/>
    </p:cViewPr>
  </p:outlineViewPr>
  <p:notesTextViewPr>
    <p:cViewPr>
      <p:scale>
        <a:sx n="95" d="100"/>
        <a:sy n="9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 Yanez" clId="Web-{0C8C5E72-954D-4193-95F7-99D9BA2B4B6C}"/>
    <pc:docChg chg="addSld delSld modSld">
      <pc:chgData name="Andrew Yanez" userId="" providerId="" clId="Web-{0C8C5E72-954D-4193-95F7-99D9BA2B4B6C}" dt="2023-08-14T00:09:29.063" v="87"/>
      <pc:docMkLst>
        <pc:docMk/>
      </pc:docMkLst>
      <pc:sldChg chg="addSp delSp modSp addAnim delAnim">
        <pc:chgData name="Andrew Yanez" userId="" providerId="" clId="Web-{0C8C5E72-954D-4193-95F7-99D9BA2B4B6C}" dt="2023-08-14T00:09:29.063" v="87"/>
        <pc:sldMkLst>
          <pc:docMk/>
          <pc:sldMk cId="3833724827" sldId="1855"/>
        </pc:sldMkLst>
        <pc:spChg chg="add del">
          <ac:chgData name="Andrew Yanez" userId="" providerId="" clId="Web-{0C8C5E72-954D-4193-95F7-99D9BA2B4B6C}" dt="2023-08-14T00:05:52.634" v="55"/>
          <ac:spMkLst>
            <pc:docMk/>
            <pc:sldMk cId="3833724827" sldId="1855"/>
            <ac:spMk id="3" creationId="{AF6EDDFE-FD72-9CA2-0358-05D997AD6BDF}"/>
          </ac:spMkLst>
        </pc:spChg>
        <pc:spChg chg="add mod">
          <ac:chgData name="Andrew Yanez" userId="" providerId="" clId="Web-{0C8C5E72-954D-4193-95F7-99D9BA2B4B6C}" dt="2023-08-14T00:07:27.793" v="73" actId="1076"/>
          <ac:spMkLst>
            <pc:docMk/>
            <pc:sldMk cId="3833724827" sldId="1855"/>
            <ac:spMk id="5" creationId="{D2EF8B0F-7DD5-2B6D-A1DE-B33779DE54CE}"/>
          </ac:spMkLst>
        </pc:spChg>
        <pc:spChg chg="add">
          <ac:chgData name="Andrew Yanez" userId="" providerId="" clId="Web-{0C8C5E72-954D-4193-95F7-99D9BA2B4B6C}" dt="2023-08-14T00:06:02.166" v="59"/>
          <ac:spMkLst>
            <pc:docMk/>
            <pc:sldMk cId="3833724827" sldId="1855"/>
            <ac:spMk id="7" creationId="{8B758F87-1E35-3425-9AB8-4EC9E145B04E}"/>
          </ac:spMkLst>
        </pc:spChg>
        <pc:grpChg chg="add mod">
          <ac:chgData name="Andrew Yanez" userId="" providerId="" clId="Web-{0C8C5E72-954D-4193-95F7-99D9BA2B4B6C}" dt="2023-08-14T00:07:27.793" v="72" actId="1076"/>
          <ac:grpSpMkLst>
            <pc:docMk/>
            <pc:sldMk cId="3833724827" sldId="1855"/>
            <ac:grpSpMk id="4" creationId="{99455E0D-5807-866A-573C-80F8B9EB08CB}"/>
          </ac:grpSpMkLst>
        </pc:grpChg>
        <pc:picChg chg="add">
          <ac:chgData name="Andrew Yanez" userId="" providerId="" clId="Web-{0C8C5E72-954D-4193-95F7-99D9BA2B4B6C}" dt="2023-08-14T00:06:02.166" v="59"/>
          <ac:picMkLst>
            <pc:docMk/>
            <pc:sldMk cId="3833724827" sldId="1855"/>
            <ac:picMk id="6" creationId="{A7283EAB-7AB8-C8CA-239C-1DFACF6BF6FF}"/>
          </ac:picMkLst>
        </pc:picChg>
        <pc:picChg chg="add del mod">
          <ac:chgData name="Andrew Yanez" userId="" providerId="" clId="Web-{0C8C5E72-954D-4193-95F7-99D9BA2B4B6C}" dt="2023-08-14T00:07:35.169" v="75" actId="1076"/>
          <ac:picMkLst>
            <pc:docMk/>
            <pc:sldMk cId="3833724827" sldId="1855"/>
            <ac:picMk id="12" creationId="{90D0A4CB-637E-36B7-ED68-5F66EF96F0E4}"/>
          </ac:picMkLst>
        </pc:picChg>
        <pc:picChg chg="del">
          <ac:chgData name="Andrew Yanez" userId="" providerId="" clId="Web-{0C8C5E72-954D-4193-95F7-99D9BA2B4B6C}" dt="2023-08-14T00:06:56.792" v="69"/>
          <ac:picMkLst>
            <pc:docMk/>
            <pc:sldMk cId="3833724827" sldId="1855"/>
            <ac:picMk id="13" creationId="{89AB1098-6682-49DE-B70A-E31588766E77}"/>
          </ac:picMkLst>
        </pc:picChg>
        <pc:cxnChg chg="add del">
          <ac:chgData name="Andrew Yanez" userId="" providerId="" clId="Web-{0C8C5E72-954D-4193-95F7-99D9BA2B4B6C}" dt="2023-08-14T00:09:21.610" v="85"/>
          <ac:cxnSpMkLst>
            <pc:docMk/>
            <pc:sldMk cId="3833724827" sldId="1855"/>
            <ac:cxnSpMk id="9" creationId="{1F793DD5-37E5-4ECC-4827-10D5ABC2B2E1}"/>
          </ac:cxnSpMkLst>
        </pc:cxnChg>
        <pc:cxnChg chg="add del">
          <ac:chgData name="Andrew Yanez" userId="" providerId="" clId="Web-{0C8C5E72-954D-4193-95F7-99D9BA2B4B6C}" dt="2023-08-14T00:09:29.063" v="87"/>
          <ac:cxnSpMkLst>
            <pc:docMk/>
            <pc:sldMk cId="3833724827" sldId="1855"/>
            <ac:cxnSpMk id="11" creationId="{472443F9-58F5-F565-9EBC-A5E3CCC5D727}"/>
          </ac:cxnSpMkLst>
        </pc:cxnChg>
      </pc:sldChg>
      <pc:sldChg chg="addSp delSp modSp addAnim delAnim modNotes">
        <pc:chgData name="Andrew Yanez" userId="" providerId="" clId="Web-{0C8C5E72-954D-4193-95F7-99D9BA2B4B6C}" dt="2023-08-14T00:09:01.312" v="83"/>
        <pc:sldMkLst>
          <pc:docMk/>
          <pc:sldMk cId="2065160430" sldId="1856"/>
        </pc:sldMkLst>
        <pc:spChg chg="add mod">
          <ac:chgData name="Andrew Yanez" userId="" providerId="" clId="Web-{0C8C5E72-954D-4193-95F7-99D9BA2B4B6C}" dt="2023-08-14T00:04:20.100" v="49" actId="1076"/>
          <ac:spMkLst>
            <pc:docMk/>
            <pc:sldMk cId="2065160430" sldId="1856"/>
            <ac:spMk id="2" creationId="{0E99BEB6-2D32-5C79-5BA7-D345A5756345}"/>
          </ac:spMkLst>
        </pc:spChg>
        <pc:spChg chg="add del mod">
          <ac:chgData name="Andrew Yanez" userId="" providerId="" clId="Web-{0C8C5E72-954D-4193-95F7-99D9BA2B4B6C}" dt="2023-08-14T00:05:59.916" v="57"/>
          <ac:spMkLst>
            <pc:docMk/>
            <pc:sldMk cId="2065160430" sldId="1856"/>
            <ac:spMk id="3" creationId="{4CFE1942-6097-6E48-06EE-0411C42DFEC7}"/>
          </ac:spMkLst>
        </pc:spChg>
        <pc:grpChg chg="del mod">
          <ac:chgData name="Andrew Yanez" userId="" providerId="" clId="Web-{0C8C5E72-954D-4193-95F7-99D9BA2B4B6C}" dt="2023-08-14T00:05:59.916" v="58"/>
          <ac:grpSpMkLst>
            <pc:docMk/>
            <pc:sldMk cId="2065160430" sldId="1856"/>
            <ac:grpSpMk id="6" creationId="{0151798D-D3C7-7D7A-12EF-3986E51D5E27}"/>
          </ac:grpSpMkLst>
        </pc:grpChg>
        <pc:picChg chg="add mod">
          <ac:chgData name="Andrew Yanez" userId="" providerId="" clId="Web-{0C8C5E72-954D-4193-95F7-99D9BA2B4B6C}" dt="2023-08-14T00:06:43.448" v="68" actId="1076"/>
          <ac:picMkLst>
            <pc:docMk/>
            <pc:sldMk cId="2065160430" sldId="1856"/>
            <ac:picMk id="9" creationId="{A5B70721-A835-BC31-A345-D6918D4BC0B1}"/>
          </ac:picMkLst>
        </pc:picChg>
        <pc:cxnChg chg="add mod">
          <ac:chgData name="Andrew Yanez" userId="" providerId="" clId="Web-{0C8C5E72-954D-4193-95F7-99D9BA2B4B6C}" dt="2023-08-14T00:09:01.312" v="83"/>
          <ac:cxnSpMkLst>
            <pc:docMk/>
            <pc:sldMk cId="2065160430" sldId="1856"/>
            <ac:cxnSpMk id="11" creationId="{22BB5F37-1E05-813C-4EC9-7CACD9A8948B}"/>
          </ac:cxnSpMkLst>
        </pc:cxnChg>
      </pc:sldChg>
      <pc:sldChg chg="new del">
        <pc:chgData name="Andrew Yanez" userId="" providerId="" clId="Web-{0C8C5E72-954D-4193-95F7-99D9BA2B4B6C}" dt="2023-08-14T00:00:49.609" v="3"/>
        <pc:sldMkLst>
          <pc:docMk/>
          <pc:sldMk cId="3931541019" sldId="1857"/>
        </pc:sldMkLst>
      </pc:sldChg>
    </pc:docChg>
  </pc:docChgLst>
  <pc:docChgLst>
    <pc:chgData name="Andrew Yanez" clId="Web-{8ABB3EF3-04F6-4749-B230-15AACCE7E83F}"/>
    <pc:docChg chg="modSld sldOrd">
      <pc:chgData name="Andrew Yanez" userId="" providerId="" clId="Web-{8ABB3EF3-04F6-4749-B230-15AACCE7E83F}" dt="2023-08-14T07:16:28.161" v="83"/>
      <pc:docMkLst>
        <pc:docMk/>
      </pc:docMkLst>
      <pc:sldChg chg="mod ord modShow">
        <pc:chgData name="Andrew Yanez" userId="" providerId="" clId="Web-{8ABB3EF3-04F6-4749-B230-15AACCE7E83F}" dt="2023-08-14T07:16:26.239" v="82"/>
        <pc:sldMkLst>
          <pc:docMk/>
          <pc:sldMk cId="1410726829" sldId="264"/>
        </pc:sldMkLst>
      </pc:sldChg>
      <pc:sldChg chg="mod modShow">
        <pc:chgData name="Andrew Yanez" userId="" providerId="" clId="Web-{8ABB3EF3-04F6-4749-B230-15AACCE7E83F}" dt="2023-08-14T07:16:28.161" v="83"/>
        <pc:sldMkLst>
          <pc:docMk/>
          <pc:sldMk cId="2535322898" sldId="265"/>
        </pc:sldMkLst>
      </pc:sldChg>
      <pc:sldChg chg="addSp delSp modSp addAnim">
        <pc:chgData name="Andrew Yanez" userId="" providerId="" clId="Web-{8ABB3EF3-04F6-4749-B230-15AACCE7E83F}" dt="2023-08-14T07:09:19.488" v="80"/>
        <pc:sldMkLst>
          <pc:docMk/>
          <pc:sldMk cId="4201687556" sldId="1857"/>
        </pc:sldMkLst>
        <pc:spChg chg="del">
          <ac:chgData name="Andrew Yanez" userId="" providerId="" clId="Web-{8ABB3EF3-04F6-4749-B230-15AACCE7E83F}" dt="2023-08-14T07:09:08.206" v="79"/>
          <ac:spMkLst>
            <pc:docMk/>
            <pc:sldMk cId="4201687556" sldId="1857"/>
            <ac:spMk id="3" creationId="{7104AC5F-AA80-C910-2D73-CDB4DE1E657E}"/>
          </ac:spMkLst>
        </pc:spChg>
        <pc:spChg chg="add mod">
          <ac:chgData name="Andrew Yanez" userId="" providerId="" clId="Web-{8ABB3EF3-04F6-4749-B230-15AACCE7E83F}" dt="2023-08-14T07:07:37.843" v="73" actId="20577"/>
          <ac:spMkLst>
            <pc:docMk/>
            <pc:sldMk cId="4201687556" sldId="1857"/>
            <ac:spMk id="4" creationId="{0C2F4647-ADB6-7D7F-C315-CF23B1B6D74C}"/>
          </ac:spMkLst>
        </pc:spChg>
        <pc:spChg chg="mod">
          <ac:chgData name="Andrew Yanez" userId="" providerId="" clId="Web-{8ABB3EF3-04F6-4749-B230-15AACCE7E83F}" dt="2023-08-14T07:08:55.924" v="78" actId="1076"/>
          <ac:spMkLst>
            <pc:docMk/>
            <pc:sldMk cId="4201687556" sldId="1857"/>
            <ac:spMk id="5" creationId="{D2EF8B0F-7DD5-2B6D-A1DE-B33779DE54CE}"/>
          </ac:spMkLst>
        </pc:spChg>
        <pc:picChg chg="add mod modCrop">
          <ac:chgData name="Andrew Yanez" userId="" providerId="" clId="Web-{8ABB3EF3-04F6-4749-B230-15AACCE7E83F}" dt="2023-08-14T07:04:08.335" v="23" actId="14100"/>
          <ac:picMkLst>
            <pc:docMk/>
            <pc:sldMk cId="4201687556" sldId="1857"/>
            <ac:picMk id="2" creationId="{1DC42D87-E2E2-BC72-CC66-531BCAF477C2}"/>
          </ac:picMkLst>
        </pc:picChg>
        <pc:picChg chg="add mod">
          <ac:chgData name="Andrew Yanez" userId="" providerId="" clId="Web-{8ABB3EF3-04F6-4749-B230-15AACCE7E83F}" dt="2023-08-14T07:08:51.127" v="77" actId="1076"/>
          <ac:picMkLst>
            <pc:docMk/>
            <pc:sldMk cId="4201687556" sldId="1857"/>
            <ac:picMk id="6" creationId="{3BA13757-E705-DF4A-CA2D-3E5B0E3D15A7}"/>
          </ac:picMkLst>
        </pc:picChg>
      </pc:sldChg>
    </pc:docChg>
  </pc:docChgLst>
  <pc:docChgLst>
    <pc:chgData name="Andrew Yanez" clId="Web-{56F6CC50-7E53-44FD-8759-33723EA32331}"/>
    <pc:docChg chg="addSld delSld modSld sldOrd addMainMaster modMainMaster">
      <pc:chgData name="Andrew Yanez" userId="" providerId="" clId="Web-{56F6CC50-7E53-44FD-8759-33723EA32331}" dt="2023-08-13T23:32:08.986" v="74"/>
      <pc:docMkLst>
        <pc:docMk/>
      </pc:docMkLst>
      <pc:sldChg chg="mod modShow">
        <pc:chgData name="Andrew Yanez" userId="" providerId="" clId="Web-{56F6CC50-7E53-44FD-8759-33723EA32331}" dt="2023-08-13T23:23:53.363" v="27"/>
        <pc:sldMkLst>
          <pc:docMk/>
          <pc:sldMk cId="2535322898" sldId="265"/>
        </pc:sldMkLst>
      </pc:sldChg>
      <pc:sldChg chg="addSp modSp">
        <pc:chgData name="Andrew Yanez" userId="" providerId="" clId="Web-{56F6CC50-7E53-44FD-8759-33723EA32331}" dt="2023-08-13T23:23:05.252" v="16" actId="1076"/>
        <pc:sldMkLst>
          <pc:docMk/>
          <pc:sldMk cId="3101985072" sldId="266"/>
        </pc:sldMkLst>
        <pc:spChg chg="add mod">
          <ac:chgData name="Andrew Yanez" userId="" providerId="" clId="Web-{56F6CC50-7E53-44FD-8759-33723EA32331}" dt="2023-08-13T23:22:55.846" v="14"/>
          <ac:spMkLst>
            <pc:docMk/>
            <pc:sldMk cId="3101985072" sldId="266"/>
            <ac:spMk id="3" creationId="{AD9B23E1-9473-D4C2-8A4B-09B2D5E377F6}"/>
          </ac:spMkLst>
        </pc:spChg>
        <pc:grpChg chg="add mod">
          <ac:chgData name="Andrew Yanez" userId="" providerId="" clId="Web-{56F6CC50-7E53-44FD-8759-33723EA32331}" dt="2023-08-13T23:23:05.252" v="16" actId="1076"/>
          <ac:grpSpMkLst>
            <pc:docMk/>
            <pc:sldMk cId="3101985072" sldId="266"/>
            <ac:grpSpMk id="4" creationId="{1AED8A59-9684-56E0-E016-DDBA66DEC0C7}"/>
          </ac:grpSpMkLst>
        </pc:grpChg>
        <pc:picChg chg="add mod">
          <ac:chgData name="Andrew Yanez" userId="" providerId="" clId="Web-{56F6CC50-7E53-44FD-8759-33723EA32331}" dt="2023-08-13T23:22:10.923" v="6" actId="1076"/>
          <ac:picMkLst>
            <pc:docMk/>
            <pc:sldMk cId="3101985072" sldId="266"/>
            <ac:picMk id="2" creationId="{F34B9037-E7AF-521C-34C5-F794ABEDBEBE}"/>
          </ac:picMkLst>
        </pc:picChg>
        <pc:picChg chg="mod modCrop">
          <ac:chgData name="Andrew Yanez" userId="" providerId="" clId="Web-{56F6CC50-7E53-44FD-8759-33723EA32331}" dt="2023-08-13T23:22:41.283" v="11"/>
          <ac:picMkLst>
            <pc:docMk/>
            <pc:sldMk cId="3101985072" sldId="266"/>
            <ac:picMk id="9" creationId="{42F499A2-5798-5D63-4403-382A6A725DCB}"/>
          </ac:picMkLst>
        </pc:picChg>
      </pc:sldChg>
      <pc:sldChg chg="addSp delSp modSp add ord replId delAnim">
        <pc:chgData name="Andrew Yanez" userId="" providerId="" clId="Web-{56F6CC50-7E53-44FD-8759-33723EA32331}" dt="2023-08-13T23:30:58.687" v="70" actId="1076"/>
        <pc:sldMkLst>
          <pc:docMk/>
          <pc:sldMk cId="3833724827" sldId="1855"/>
        </pc:sldMkLst>
        <pc:spChg chg="mod">
          <ac:chgData name="Andrew Yanez" userId="" providerId="" clId="Web-{56F6CC50-7E53-44FD-8759-33723EA32331}" dt="2023-08-13T23:23:48.316" v="26" actId="20577"/>
          <ac:spMkLst>
            <pc:docMk/>
            <pc:sldMk cId="3833724827" sldId="1855"/>
            <ac:spMk id="53" creationId="{F30C8D4A-0CC6-4994-BBFA-D4CF0522C354}"/>
          </ac:spMkLst>
        </pc:spChg>
        <pc:picChg chg="del">
          <ac:chgData name="Andrew Yanez" userId="" providerId="" clId="Web-{56F6CC50-7E53-44FD-8759-33723EA32331}" dt="2023-08-13T23:23:58.347" v="29"/>
          <ac:picMkLst>
            <pc:docMk/>
            <pc:sldMk cId="3833724827" sldId="1855"/>
            <ac:picMk id="2" creationId="{3EA5A035-C71A-69B2-C720-EE21248A0C59}"/>
          </ac:picMkLst>
        </pc:picChg>
        <pc:picChg chg="del">
          <ac:chgData name="Andrew Yanez" userId="" providerId="" clId="Web-{56F6CC50-7E53-44FD-8759-33723EA32331}" dt="2023-08-13T23:23:57.816" v="28"/>
          <ac:picMkLst>
            <pc:docMk/>
            <pc:sldMk cId="3833724827" sldId="1855"/>
            <ac:picMk id="3" creationId="{CE6E0CD1-39FC-E2D5-FB2B-553F2B5FDD5E}"/>
          </ac:picMkLst>
        </pc:picChg>
        <pc:picChg chg="add del mod">
          <ac:chgData name="Andrew Yanez" userId="" providerId="" clId="Web-{56F6CC50-7E53-44FD-8759-33723EA32331}" dt="2023-08-13T23:27:25.884" v="39"/>
          <ac:picMkLst>
            <pc:docMk/>
            <pc:sldMk cId="3833724827" sldId="1855"/>
            <ac:picMk id="4" creationId="{B744F92E-2651-ADAC-40A4-723A7EEE8835}"/>
          </ac:picMkLst>
        </pc:picChg>
        <pc:picChg chg="del">
          <ac:chgData name="Andrew Yanez" userId="" providerId="" clId="Web-{56F6CC50-7E53-44FD-8759-33723EA32331}" dt="2023-08-13T23:23:59.410" v="31"/>
          <ac:picMkLst>
            <pc:docMk/>
            <pc:sldMk cId="3833724827" sldId="1855"/>
            <ac:picMk id="5" creationId="{E29940BD-C953-7A65-4E9D-F9C0F6F37002}"/>
          </ac:picMkLst>
        </pc:picChg>
        <pc:picChg chg="add del mod">
          <ac:chgData name="Andrew Yanez" userId="" providerId="" clId="Web-{56F6CC50-7E53-44FD-8759-33723EA32331}" dt="2023-08-13T23:29:36.138" v="46"/>
          <ac:picMkLst>
            <pc:docMk/>
            <pc:sldMk cId="3833724827" sldId="1855"/>
            <ac:picMk id="6" creationId="{4EC413FA-8210-EBF7-F48B-1813DD602569}"/>
          </ac:picMkLst>
        </pc:picChg>
        <pc:picChg chg="add del mod">
          <ac:chgData name="Andrew Yanez" userId="" providerId="" clId="Web-{56F6CC50-7E53-44FD-8759-33723EA32331}" dt="2023-08-13T23:29:53.623" v="48"/>
          <ac:picMkLst>
            <pc:docMk/>
            <pc:sldMk cId="3833724827" sldId="1855"/>
            <ac:picMk id="7" creationId="{ABF09720-F631-D5D0-3ECE-A1F1A858A636}"/>
          </ac:picMkLst>
        </pc:picChg>
        <pc:picChg chg="add del mod">
          <ac:chgData name="Andrew Yanez" userId="" providerId="" clId="Web-{56F6CC50-7E53-44FD-8759-33723EA32331}" dt="2023-08-13T23:30:00.889" v="53"/>
          <ac:picMkLst>
            <pc:docMk/>
            <pc:sldMk cId="3833724827" sldId="1855"/>
            <ac:picMk id="8" creationId="{3AAE6589-8D13-55D6-FE7F-870EC6C0C42B}"/>
          </ac:picMkLst>
        </pc:picChg>
        <pc:picChg chg="del">
          <ac:chgData name="Andrew Yanez" userId="" providerId="" clId="Web-{56F6CC50-7E53-44FD-8759-33723EA32331}" dt="2023-08-13T23:23:59.738" v="32"/>
          <ac:picMkLst>
            <pc:docMk/>
            <pc:sldMk cId="3833724827" sldId="1855"/>
            <ac:picMk id="9" creationId="{213C3F3F-8993-CCAE-5F2F-EF63B3A80796}"/>
          </ac:picMkLst>
        </pc:picChg>
        <pc:picChg chg="add mod">
          <ac:chgData name="Andrew Yanez" userId="" providerId="" clId="Web-{56F6CC50-7E53-44FD-8759-33723EA32331}" dt="2023-08-13T23:30:54.718" v="68" actId="1076"/>
          <ac:picMkLst>
            <pc:docMk/>
            <pc:sldMk cId="3833724827" sldId="1855"/>
            <ac:picMk id="12" creationId="{90D0A4CB-637E-36B7-ED68-5F66EF96F0E4}"/>
          </ac:picMkLst>
        </pc:picChg>
        <pc:picChg chg="add mod">
          <ac:chgData name="Andrew Yanez" userId="" providerId="" clId="Web-{56F6CC50-7E53-44FD-8759-33723EA32331}" dt="2023-08-13T23:30:58.687" v="70" actId="1076"/>
          <ac:picMkLst>
            <pc:docMk/>
            <pc:sldMk cId="3833724827" sldId="1855"/>
            <ac:picMk id="13" creationId="{89AB1098-6682-49DE-B70A-E31588766E77}"/>
          </ac:picMkLst>
        </pc:picChg>
        <pc:cxnChg chg="del">
          <ac:chgData name="Andrew Yanez" userId="" providerId="" clId="Web-{56F6CC50-7E53-44FD-8759-33723EA32331}" dt="2023-08-13T23:23:58.785" v="30"/>
          <ac:cxnSpMkLst>
            <pc:docMk/>
            <pc:sldMk cId="3833724827" sldId="1855"/>
            <ac:cxnSpMk id="10" creationId="{6D51074C-A041-60F7-35AA-63986F05C34F}"/>
          </ac:cxnSpMkLst>
        </pc:cxnChg>
        <pc:cxnChg chg="del">
          <ac:chgData name="Andrew Yanez" userId="" providerId="" clId="Web-{56F6CC50-7E53-44FD-8759-33723EA32331}" dt="2023-08-13T23:24:00.488" v="33"/>
          <ac:cxnSpMkLst>
            <pc:docMk/>
            <pc:sldMk cId="3833724827" sldId="1855"/>
            <ac:cxnSpMk id="11" creationId="{F65DCAFB-8FA3-1AD1-53D1-3E418DF49221}"/>
          </ac:cxnSpMkLst>
        </pc:cxnChg>
      </pc:sldChg>
      <pc:sldChg chg="delSp add del">
        <pc:chgData name="Andrew Yanez" userId="" providerId="" clId="Web-{56F6CC50-7E53-44FD-8759-33723EA32331}" dt="2023-08-13T23:32:08.986" v="74"/>
        <pc:sldMkLst>
          <pc:docMk/>
          <pc:sldMk cId="768432838" sldId="1856"/>
        </pc:sldMkLst>
        <pc:picChg chg="del">
          <ac:chgData name="Andrew Yanez" userId="" providerId="" clId="Web-{56F6CC50-7E53-44FD-8759-33723EA32331}" dt="2023-08-13T23:32:04.314" v="72"/>
          <ac:picMkLst>
            <pc:docMk/>
            <pc:sldMk cId="768432838" sldId="1856"/>
            <ac:picMk id="1026" creationId="{43F2161E-9940-EEFC-C47C-122CFB7F9A76}"/>
          </ac:picMkLst>
        </pc:picChg>
        <pc:picChg chg="del">
          <ac:chgData name="Andrew Yanez" userId="" providerId="" clId="Web-{56F6CC50-7E53-44FD-8759-33723EA32331}" dt="2023-08-13T23:32:04.845" v="73"/>
          <ac:picMkLst>
            <pc:docMk/>
            <pc:sldMk cId="768432838" sldId="1856"/>
            <ac:picMk id="1027" creationId="{7C545351-681B-D4A4-B1F6-49DE6F359C53}"/>
          </ac:picMkLst>
        </pc:picChg>
      </pc:sldChg>
      <pc:sldMasterChg chg="add addSldLayout">
        <pc:chgData name="Andrew Yanez" userId="" providerId="" clId="Web-{56F6CC50-7E53-44FD-8759-33723EA32331}" dt="2023-08-13T23:31:46.391" v="71"/>
        <pc:sldMasterMkLst>
          <pc:docMk/>
          <pc:sldMasterMk cId="1919630642" sldId="2147483648"/>
        </pc:sldMasterMkLst>
        <pc:sldLayoutChg chg="add">
          <pc:chgData name="Andrew Yanez" userId="" providerId="" clId="Web-{56F6CC50-7E53-44FD-8759-33723EA32331}" dt="2023-08-13T23:31:46.391" v="71"/>
          <pc:sldLayoutMkLst>
            <pc:docMk/>
            <pc:sldMasterMk cId="1919630642" sldId="2147483648"/>
            <pc:sldLayoutMk cId="508621271" sldId="2147483649"/>
          </pc:sldLayoutMkLst>
        </pc:sldLayoutChg>
        <pc:sldLayoutChg chg="add">
          <pc:chgData name="Andrew Yanez" userId="" providerId="" clId="Web-{56F6CC50-7E53-44FD-8759-33723EA32331}" dt="2023-08-13T23:31:46.391" v="71"/>
          <pc:sldLayoutMkLst>
            <pc:docMk/>
            <pc:sldMasterMk cId="1919630642" sldId="2147483648"/>
            <pc:sldLayoutMk cId="2395692472" sldId="2147483650"/>
          </pc:sldLayoutMkLst>
        </pc:sldLayoutChg>
        <pc:sldLayoutChg chg="add">
          <pc:chgData name="Andrew Yanez" userId="" providerId="" clId="Web-{56F6CC50-7E53-44FD-8759-33723EA32331}" dt="2023-08-13T23:31:46.391" v="71"/>
          <pc:sldLayoutMkLst>
            <pc:docMk/>
            <pc:sldMasterMk cId="1919630642" sldId="2147483648"/>
            <pc:sldLayoutMk cId="1809911122" sldId="2147483651"/>
          </pc:sldLayoutMkLst>
        </pc:sldLayoutChg>
        <pc:sldLayoutChg chg="add">
          <pc:chgData name="Andrew Yanez" userId="" providerId="" clId="Web-{56F6CC50-7E53-44FD-8759-33723EA32331}" dt="2023-08-13T23:31:46.391" v="71"/>
          <pc:sldLayoutMkLst>
            <pc:docMk/>
            <pc:sldMasterMk cId="1919630642" sldId="2147483648"/>
            <pc:sldLayoutMk cId="298547797" sldId="2147483652"/>
          </pc:sldLayoutMkLst>
        </pc:sldLayoutChg>
        <pc:sldLayoutChg chg="add">
          <pc:chgData name="Andrew Yanez" userId="" providerId="" clId="Web-{56F6CC50-7E53-44FD-8759-33723EA32331}" dt="2023-08-13T23:31:46.391" v="71"/>
          <pc:sldLayoutMkLst>
            <pc:docMk/>
            <pc:sldMasterMk cId="1919630642" sldId="2147483648"/>
            <pc:sldLayoutMk cId="446179155" sldId="2147483653"/>
          </pc:sldLayoutMkLst>
        </pc:sldLayoutChg>
        <pc:sldLayoutChg chg="add">
          <pc:chgData name="Andrew Yanez" userId="" providerId="" clId="Web-{56F6CC50-7E53-44FD-8759-33723EA32331}" dt="2023-08-13T23:31:46.391" v="71"/>
          <pc:sldLayoutMkLst>
            <pc:docMk/>
            <pc:sldMasterMk cId="1919630642" sldId="2147483648"/>
            <pc:sldLayoutMk cId="532940882" sldId="2147483654"/>
          </pc:sldLayoutMkLst>
        </pc:sldLayoutChg>
        <pc:sldLayoutChg chg="add">
          <pc:chgData name="Andrew Yanez" userId="" providerId="" clId="Web-{56F6CC50-7E53-44FD-8759-33723EA32331}" dt="2023-08-13T23:31:46.391" v="71"/>
          <pc:sldLayoutMkLst>
            <pc:docMk/>
            <pc:sldMasterMk cId="1919630642" sldId="2147483648"/>
            <pc:sldLayoutMk cId="2538346477" sldId="2147483655"/>
          </pc:sldLayoutMkLst>
        </pc:sldLayoutChg>
        <pc:sldLayoutChg chg="add">
          <pc:chgData name="Andrew Yanez" userId="" providerId="" clId="Web-{56F6CC50-7E53-44FD-8759-33723EA32331}" dt="2023-08-13T23:31:46.391" v="71"/>
          <pc:sldLayoutMkLst>
            <pc:docMk/>
            <pc:sldMasterMk cId="1919630642" sldId="2147483648"/>
            <pc:sldLayoutMk cId="838603690" sldId="2147483656"/>
          </pc:sldLayoutMkLst>
        </pc:sldLayoutChg>
        <pc:sldLayoutChg chg="add">
          <pc:chgData name="Andrew Yanez" userId="" providerId="" clId="Web-{56F6CC50-7E53-44FD-8759-33723EA32331}" dt="2023-08-13T23:31:46.391" v="71"/>
          <pc:sldLayoutMkLst>
            <pc:docMk/>
            <pc:sldMasterMk cId="1919630642" sldId="2147483648"/>
            <pc:sldLayoutMk cId="4100021044" sldId="2147483657"/>
          </pc:sldLayoutMkLst>
        </pc:sldLayoutChg>
        <pc:sldLayoutChg chg="add">
          <pc:chgData name="Andrew Yanez" userId="" providerId="" clId="Web-{56F6CC50-7E53-44FD-8759-33723EA32331}" dt="2023-08-13T23:31:46.391" v="71"/>
          <pc:sldLayoutMkLst>
            <pc:docMk/>
            <pc:sldMasterMk cId="1919630642" sldId="2147483648"/>
            <pc:sldLayoutMk cId="87752967" sldId="2147483658"/>
          </pc:sldLayoutMkLst>
        </pc:sldLayoutChg>
        <pc:sldLayoutChg chg="add">
          <pc:chgData name="Andrew Yanez" userId="" providerId="" clId="Web-{56F6CC50-7E53-44FD-8759-33723EA32331}" dt="2023-08-13T23:31:46.391" v="71"/>
          <pc:sldLayoutMkLst>
            <pc:docMk/>
            <pc:sldMasterMk cId="1919630642" sldId="2147483648"/>
            <pc:sldLayoutMk cId="1388217270" sldId="2147483659"/>
          </pc:sldLayoutMkLst>
        </pc:sldLayoutChg>
      </pc:sldMasterChg>
      <pc:sldMasterChg chg="replId modSldLayout">
        <pc:chgData name="Andrew Yanez" userId="" providerId="" clId="Web-{56F6CC50-7E53-44FD-8759-33723EA32331}" dt="2023-08-13T23:31:46.391" v="71"/>
        <pc:sldMasterMkLst>
          <pc:docMk/>
          <pc:sldMasterMk cId="4149996903" sldId="2147483661"/>
        </pc:sldMasterMkLst>
        <pc:sldLayoutChg chg="replId">
          <pc:chgData name="Andrew Yanez" userId="" providerId="" clId="Web-{56F6CC50-7E53-44FD-8759-33723EA32331}" dt="2023-08-13T23:31:46.391" v="71"/>
          <pc:sldLayoutMkLst>
            <pc:docMk/>
            <pc:sldMasterMk cId="4149996903" sldId="2147483661"/>
            <pc:sldLayoutMk cId="2846910385" sldId="2147483662"/>
          </pc:sldLayoutMkLst>
        </pc:sldLayoutChg>
        <pc:sldLayoutChg chg="replId">
          <pc:chgData name="Andrew Yanez" userId="" providerId="" clId="Web-{56F6CC50-7E53-44FD-8759-33723EA32331}" dt="2023-08-13T23:31:46.391" v="71"/>
          <pc:sldLayoutMkLst>
            <pc:docMk/>
            <pc:sldMasterMk cId="4149996903" sldId="2147483661"/>
            <pc:sldLayoutMk cId="3901563886" sldId="2147483663"/>
          </pc:sldLayoutMkLst>
        </pc:sldLayoutChg>
        <pc:sldLayoutChg chg="replId">
          <pc:chgData name="Andrew Yanez" userId="" providerId="" clId="Web-{56F6CC50-7E53-44FD-8759-33723EA32331}" dt="2023-08-13T23:31:46.391" v="71"/>
          <pc:sldLayoutMkLst>
            <pc:docMk/>
            <pc:sldMasterMk cId="4149996903" sldId="2147483661"/>
            <pc:sldLayoutMk cId="565854130" sldId="2147483664"/>
          </pc:sldLayoutMkLst>
        </pc:sldLayoutChg>
        <pc:sldLayoutChg chg="replId">
          <pc:chgData name="Andrew Yanez" userId="" providerId="" clId="Web-{56F6CC50-7E53-44FD-8759-33723EA32331}" dt="2023-08-13T23:31:46.391" v="71"/>
          <pc:sldLayoutMkLst>
            <pc:docMk/>
            <pc:sldMasterMk cId="4149996903" sldId="2147483661"/>
            <pc:sldLayoutMk cId="2838206377" sldId="2147483665"/>
          </pc:sldLayoutMkLst>
        </pc:sldLayoutChg>
        <pc:sldLayoutChg chg="replId">
          <pc:chgData name="Andrew Yanez" userId="" providerId="" clId="Web-{56F6CC50-7E53-44FD-8759-33723EA32331}" dt="2023-08-13T23:31:46.391" v="71"/>
          <pc:sldLayoutMkLst>
            <pc:docMk/>
            <pc:sldMasterMk cId="4149996903" sldId="2147483661"/>
            <pc:sldLayoutMk cId="1814297821" sldId="2147483666"/>
          </pc:sldLayoutMkLst>
        </pc:sldLayoutChg>
        <pc:sldLayoutChg chg="replId">
          <pc:chgData name="Andrew Yanez" userId="" providerId="" clId="Web-{56F6CC50-7E53-44FD-8759-33723EA32331}" dt="2023-08-13T23:31:46.391" v="71"/>
          <pc:sldLayoutMkLst>
            <pc:docMk/>
            <pc:sldMasterMk cId="4149996903" sldId="2147483661"/>
            <pc:sldLayoutMk cId="125149117" sldId="2147483667"/>
          </pc:sldLayoutMkLst>
        </pc:sldLayoutChg>
        <pc:sldLayoutChg chg="replId">
          <pc:chgData name="Andrew Yanez" userId="" providerId="" clId="Web-{56F6CC50-7E53-44FD-8759-33723EA32331}" dt="2023-08-13T23:31:46.391" v="71"/>
          <pc:sldLayoutMkLst>
            <pc:docMk/>
            <pc:sldMasterMk cId="4149996903" sldId="2147483661"/>
            <pc:sldLayoutMk cId="2201019974" sldId="2147483668"/>
          </pc:sldLayoutMkLst>
        </pc:sldLayoutChg>
        <pc:sldLayoutChg chg="replId">
          <pc:chgData name="Andrew Yanez" userId="" providerId="" clId="Web-{56F6CC50-7E53-44FD-8759-33723EA32331}" dt="2023-08-13T23:31:46.391" v="71"/>
          <pc:sldLayoutMkLst>
            <pc:docMk/>
            <pc:sldMasterMk cId="4149996903" sldId="2147483661"/>
            <pc:sldLayoutMk cId="3776582559" sldId="2147483669"/>
          </pc:sldLayoutMkLst>
        </pc:sldLayoutChg>
        <pc:sldLayoutChg chg="replId">
          <pc:chgData name="Andrew Yanez" userId="" providerId="" clId="Web-{56F6CC50-7E53-44FD-8759-33723EA32331}" dt="2023-08-13T23:31:46.391" v="71"/>
          <pc:sldLayoutMkLst>
            <pc:docMk/>
            <pc:sldMasterMk cId="4149996903" sldId="2147483661"/>
            <pc:sldLayoutMk cId="1815492563" sldId="2147483670"/>
          </pc:sldLayoutMkLst>
        </pc:sldLayoutChg>
        <pc:sldLayoutChg chg="replId">
          <pc:chgData name="Andrew Yanez" userId="" providerId="" clId="Web-{56F6CC50-7E53-44FD-8759-33723EA32331}" dt="2023-08-13T23:31:46.391" v="71"/>
          <pc:sldLayoutMkLst>
            <pc:docMk/>
            <pc:sldMasterMk cId="4149996903" sldId="2147483661"/>
            <pc:sldLayoutMk cId="2172194275" sldId="2147483671"/>
          </pc:sldLayoutMkLst>
        </pc:sldLayoutChg>
        <pc:sldLayoutChg chg="replId">
          <pc:chgData name="Andrew Yanez" userId="" providerId="" clId="Web-{56F6CC50-7E53-44FD-8759-33723EA32331}" dt="2023-08-13T23:31:46.391" v="71"/>
          <pc:sldLayoutMkLst>
            <pc:docMk/>
            <pc:sldMasterMk cId="4149996903" sldId="2147483661"/>
            <pc:sldLayoutMk cId="2865270619" sldId="2147483672"/>
          </pc:sldLayoutMkLst>
        </pc:sldLayoutChg>
      </pc:sldMasterChg>
    </pc:docChg>
  </pc:docChgLst>
  <pc:docChgLst>
    <pc:chgData name="Andrew Yanez" clId="Web-{521E0B55-F4A4-496E-9607-E05E44EEB039}"/>
    <pc:docChg chg="delSld modSld sldOrd">
      <pc:chgData name="Andrew Yanez" userId="" providerId="" clId="Web-{521E0B55-F4A4-496E-9607-E05E44EEB039}" dt="2023-08-14T00:16:03.872" v="53" actId="20577"/>
      <pc:docMkLst>
        <pc:docMk/>
      </pc:docMkLst>
      <pc:sldChg chg="del">
        <pc:chgData name="Andrew Yanez" userId="" providerId="" clId="Web-{521E0B55-F4A4-496E-9607-E05E44EEB039}" dt="2023-08-14T00:13:16.679" v="12"/>
        <pc:sldMkLst>
          <pc:docMk/>
          <pc:sldMk cId="2083695802" sldId="268"/>
        </pc:sldMkLst>
      </pc:sldChg>
      <pc:sldChg chg="addSp delSp modSp ord">
        <pc:chgData name="Andrew Yanez" userId="" providerId="" clId="Web-{521E0B55-F4A4-496E-9607-E05E44EEB039}" dt="2023-08-14T00:16:03.872" v="53" actId="20577"/>
        <pc:sldMkLst>
          <pc:docMk/>
          <pc:sldMk cId="2063912762" sldId="1835"/>
        </pc:sldMkLst>
        <pc:spChg chg="mod">
          <ac:chgData name="Andrew Yanez" userId="" providerId="" clId="Web-{521E0B55-F4A4-496E-9607-E05E44EEB039}" dt="2023-08-14T00:15:41.434" v="48" actId="20577"/>
          <ac:spMkLst>
            <pc:docMk/>
            <pc:sldMk cId="2063912762" sldId="1835"/>
            <ac:spMk id="7" creationId="{7DCBB3BD-D07C-FA2A-9B69-76D73BC32EBA}"/>
          </ac:spMkLst>
        </pc:spChg>
        <pc:spChg chg="add mod">
          <ac:chgData name="Andrew Yanez" userId="" providerId="" clId="Web-{521E0B55-F4A4-496E-9607-E05E44EEB039}" dt="2023-08-14T00:16:03.872" v="53" actId="20577"/>
          <ac:spMkLst>
            <pc:docMk/>
            <pc:sldMk cId="2063912762" sldId="1835"/>
            <ac:spMk id="14" creationId="{E9EA7B0E-CB0D-5E0B-6FED-570240B79FC8}"/>
          </ac:spMkLst>
        </pc:spChg>
        <pc:grpChg chg="del">
          <ac:chgData name="Andrew Yanez" userId="" providerId="" clId="Web-{521E0B55-F4A4-496E-9607-E05E44EEB039}" dt="2023-08-14T00:13:27.741" v="15"/>
          <ac:grpSpMkLst>
            <pc:docMk/>
            <pc:sldMk cId="2063912762" sldId="1835"/>
            <ac:grpSpMk id="19" creationId="{E0F0AD8D-F952-9D2D-DEEB-4AF5CB7713C4}"/>
          </ac:grpSpMkLst>
        </pc:grpChg>
        <pc:picChg chg="del">
          <ac:chgData name="Andrew Yanez" userId="" providerId="" clId="Web-{521E0B55-F4A4-496E-9607-E05E44EEB039}" dt="2023-08-14T00:14:58.682" v="32"/>
          <ac:picMkLst>
            <pc:docMk/>
            <pc:sldMk cId="2063912762" sldId="1835"/>
            <ac:picMk id="3" creationId="{54D73157-D477-7F0A-1F87-8C7F77BE3238}"/>
          </ac:picMkLst>
        </pc:picChg>
        <pc:picChg chg="del">
          <ac:chgData name="Andrew Yanez" userId="" providerId="" clId="Web-{521E0B55-F4A4-496E-9607-E05E44EEB039}" dt="2023-08-14T00:14:47.260" v="30"/>
          <ac:picMkLst>
            <pc:docMk/>
            <pc:sldMk cId="2063912762" sldId="1835"/>
            <ac:picMk id="5" creationId="{23AFD8DF-BE99-D70E-1D62-78D68C2FB253}"/>
          </ac:picMkLst>
        </pc:picChg>
        <pc:picChg chg="add mod">
          <ac:chgData name="Andrew Yanez" userId="" providerId="" clId="Web-{521E0B55-F4A4-496E-9607-E05E44EEB039}" dt="2023-08-14T00:15:07.964" v="36" actId="1076"/>
          <ac:picMkLst>
            <pc:docMk/>
            <pc:sldMk cId="2063912762" sldId="1835"/>
            <ac:picMk id="10" creationId="{A31B5334-0B19-0247-6B63-BEAC2E15B62E}"/>
          </ac:picMkLst>
        </pc:picChg>
        <pc:picChg chg="add mod">
          <ac:chgData name="Andrew Yanez" userId="" providerId="" clId="Web-{521E0B55-F4A4-496E-9607-E05E44EEB039}" dt="2023-08-14T00:15:02.557" v="34" actId="1076"/>
          <ac:picMkLst>
            <pc:docMk/>
            <pc:sldMk cId="2063912762" sldId="1835"/>
            <ac:picMk id="12" creationId="{48BF155D-B336-EE3D-1A99-2C3016EDC001}"/>
          </ac:picMkLst>
        </pc:picChg>
        <pc:picChg chg="del">
          <ac:chgData name="Andrew Yanez" userId="" providerId="" clId="Web-{521E0B55-F4A4-496E-9607-E05E44EEB039}" dt="2023-08-14T00:14:10.149" v="26"/>
          <ac:picMkLst>
            <pc:docMk/>
            <pc:sldMk cId="2063912762" sldId="1835"/>
            <ac:picMk id="22" creationId="{002B06B6-D493-E081-7E14-25C9C34416FC}"/>
          </ac:picMkLst>
        </pc:picChg>
        <pc:picChg chg="del">
          <ac:chgData name="Andrew Yanez" userId="" providerId="" clId="Web-{521E0B55-F4A4-496E-9607-E05E44EEB039}" dt="2023-08-14T00:14:10.681" v="27"/>
          <ac:picMkLst>
            <pc:docMk/>
            <pc:sldMk cId="2063912762" sldId="1835"/>
            <ac:picMk id="27" creationId="{E0BA8D31-33CF-65E1-413D-8A7D6BBEDB68}"/>
          </ac:picMkLst>
        </pc:picChg>
      </pc:sldChg>
      <pc:sldChg chg="addSp">
        <pc:chgData name="Andrew Yanez" userId="" providerId="" clId="Web-{521E0B55-F4A4-496E-9607-E05E44EEB039}" dt="2023-08-14T00:12:18.645" v="11"/>
        <pc:sldMkLst>
          <pc:docMk/>
          <pc:sldMk cId="3833724827" sldId="1855"/>
        </pc:sldMkLst>
        <pc:spChg chg="add">
          <ac:chgData name="Andrew Yanez" userId="" providerId="" clId="Web-{521E0B55-F4A4-496E-9607-E05E44EEB039}" dt="2023-08-14T00:10:55.158" v="0"/>
          <ac:spMkLst>
            <pc:docMk/>
            <pc:sldMk cId="3833724827" sldId="1855"/>
            <ac:spMk id="3" creationId="{7104AC5F-AA80-C910-2D73-CDB4DE1E657E}"/>
          </ac:spMkLst>
        </pc:spChg>
        <pc:cxnChg chg="add">
          <ac:chgData name="Andrew Yanez" userId="" providerId="" clId="Web-{521E0B55-F4A4-496E-9607-E05E44EEB039}" dt="2023-08-14T00:12:18.645" v="11"/>
          <ac:cxnSpMkLst>
            <pc:docMk/>
            <pc:sldMk cId="3833724827" sldId="1855"/>
            <ac:cxnSpMk id="9" creationId="{09C6913D-17FA-D3FF-5F4E-D4ED6F6FA4BE}"/>
          </ac:cxnSpMkLst>
        </pc:cxnChg>
      </pc:sldChg>
      <pc:sldChg chg="modSp">
        <pc:chgData name="Andrew Yanez" userId="" providerId="" clId="Web-{521E0B55-F4A4-496E-9607-E05E44EEB039}" dt="2023-08-14T00:12:01.004" v="10" actId="20577"/>
        <pc:sldMkLst>
          <pc:docMk/>
          <pc:sldMk cId="2065160430" sldId="1856"/>
        </pc:sldMkLst>
        <pc:spChg chg="mod">
          <ac:chgData name="Andrew Yanez" userId="" providerId="" clId="Web-{521E0B55-F4A4-496E-9607-E05E44EEB039}" dt="2023-08-14T00:12:01.004" v="10" actId="20577"/>
          <ac:spMkLst>
            <pc:docMk/>
            <pc:sldMk cId="2065160430" sldId="1856"/>
            <ac:spMk id="12" creationId="{F5D911FB-719D-74EC-503F-5F586140F14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A6F465-2D33-1D47-AB4C-70F612BA9129}" type="datetimeFigureOut">
              <a:rPr lang="en-US" smtClean="0"/>
              <a:t>8/14/23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BFB016-76EE-774E-91CB-A89275AE0D8C}" type="slidenum">
              <a:rPr lang="en-US" smtClean="0"/>
              <a:t>‹#›</a:t>
            </a:fld>
            <a:endParaRPr lang="en-US"/>
          </a:p>
        </p:txBody>
      </p:sp>
    </p:spTree>
    <p:extLst>
      <p:ext uri="{BB962C8B-B14F-4D97-AF65-F5344CB8AC3E}">
        <p14:creationId xmlns:p14="http://schemas.microsoft.com/office/powerpoint/2010/main" val="2162298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Andrew Yanez, I have had the </a:t>
            </a:r>
            <a:r>
              <a:rPr lang="en-US" dirty="0" err="1"/>
              <a:t>privledge</a:t>
            </a:r>
            <a:r>
              <a:rPr lang="en-US" dirty="0"/>
              <a:t> of researching in the QPL under mentor Sahil Patel and professor Galan Moody. We work on developing photonic circuits for quantum applications.</a:t>
            </a:r>
          </a:p>
        </p:txBody>
      </p:sp>
      <p:sp>
        <p:nvSpPr>
          <p:cNvPr id="4" name="Slide Number Placeholder 3"/>
          <p:cNvSpPr>
            <a:spLocks noGrp="1"/>
          </p:cNvSpPr>
          <p:nvPr>
            <p:ph type="sldNum" sz="quarter" idx="5"/>
          </p:nvPr>
        </p:nvSpPr>
        <p:spPr/>
        <p:txBody>
          <a:bodyPr/>
          <a:lstStyle/>
          <a:p>
            <a:fld id="{CDBFB016-76EE-774E-91CB-A89275AE0D8C}" type="slidenum">
              <a:rPr lang="en-US" smtClean="0"/>
              <a:t>1</a:t>
            </a:fld>
            <a:endParaRPr lang="en-US"/>
          </a:p>
        </p:txBody>
      </p:sp>
    </p:spTree>
    <p:extLst>
      <p:ext uri="{BB962C8B-B14F-4D97-AF65-F5344CB8AC3E}">
        <p14:creationId xmlns:p14="http://schemas.microsoft.com/office/powerpoint/2010/main" val="848597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cs typeface="Calibri"/>
              </a:rPr>
              <a:t>Negative Charge</a:t>
            </a:r>
          </a:p>
          <a:p>
            <a:endParaRPr lang="en-US" sz="1600" dirty="0"/>
          </a:p>
          <a:p>
            <a:endParaRPr lang="en-US" sz="1600" dirty="0"/>
          </a:p>
          <a:p>
            <a:r>
              <a:rPr lang="en-US" sz="1600" dirty="0"/>
              <a:t>Carrier Freeze Out</a:t>
            </a:r>
          </a:p>
          <a:p>
            <a:endParaRPr lang="en-US" sz="1600" dirty="0"/>
          </a:p>
          <a:p>
            <a:r>
              <a:rPr lang="en-US" sz="1600" dirty="0"/>
              <a:t>When the temperature is decreased the electrons go from the conduction back down to the doped state</a:t>
            </a:r>
          </a:p>
          <a:p>
            <a:endParaRPr lang="en-US" sz="1600" dirty="0"/>
          </a:p>
          <a:p>
            <a:r>
              <a:rPr lang="en-US" sz="1600" dirty="0"/>
              <a:t>And then Show results’</a:t>
            </a:r>
          </a:p>
          <a:p>
            <a:endParaRPr lang="en-US" sz="1600" dirty="0"/>
          </a:p>
          <a:p>
            <a:endParaRPr lang="en-US" sz="1600" dirty="0"/>
          </a:p>
          <a:p>
            <a:r>
              <a:rPr lang="en-US" sz="1600" dirty="0"/>
              <a:t>Carrier Concentration goes down</a:t>
            </a:r>
          </a:p>
          <a:p>
            <a:r>
              <a:rPr lang="en-US" sz="1600" dirty="0"/>
              <a:t>I_s goes down</a:t>
            </a:r>
          </a:p>
          <a:p>
            <a:r>
              <a:rPr lang="en-US" sz="1600" dirty="0" err="1"/>
              <a:t>I_d</a:t>
            </a:r>
            <a:r>
              <a:rPr lang="en-US" sz="1600" dirty="0"/>
              <a:t> goes down</a:t>
            </a:r>
          </a:p>
          <a:p>
            <a:r>
              <a:rPr lang="en-US" sz="1600" dirty="0"/>
              <a:t>Which is what we see in our plot at 5k</a:t>
            </a:r>
          </a:p>
          <a:p>
            <a:endParaRPr lang="en-US" sz="1600" dirty="0"/>
          </a:p>
          <a:p>
            <a:r>
              <a:rPr lang="en-US" sz="1600" dirty="0"/>
              <a:t>Diode current</a:t>
            </a:r>
          </a:p>
          <a:p>
            <a:endParaRPr lang="en-US" sz="1600" dirty="0"/>
          </a:p>
          <a:p>
            <a:r>
              <a:rPr lang="en-US" sz="1600" dirty="0"/>
              <a:t>Saturation Current:</a:t>
            </a:r>
            <a:br>
              <a:rPr lang="en-US" sz="1600" dirty="0"/>
            </a:br>
            <a:endParaRPr lang="en-US" sz="1600" dirty="0"/>
          </a:p>
          <a:p>
            <a:r>
              <a:rPr lang="en-US" sz="1600" dirty="0"/>
              <a:t>Essentially just </a:t>
            </a:r>
            <a:r>
              <a:rPr lang="en-US" sz="2400" b="0" i="0" dirty="0">
                <a:solidFill>
                  <a:srgbClr val="D1D5DB"/>
                </a:solidFill>
                <a:effectLst/>
                <a:latin typeface="Söhne"/>
              </a:rPr>
              <a:t>current that flows in a diode when it's in reverse bias</a:t>
            </a:r>
            <a:endParaRPr lang="en-US" sz="1600" dirty="0"/>
          </a:p>
        </p:txBody>
      </p:sp>
      <p:sp>
        <p:nvSpPr>
          <p:cNvPr id="4" name="Slide Number Placeholder 3"/>
          <p:cNvSpPr>
            <a:spLocks noGrp="1"/>
          </p:cNvSpPr>
          <p:nvPr>
            <p:ph type="sldNum" sz="quarter" idx="5"/>
          </p:nvPr>
        </p:nvSpPr>
        <p:spPr/>
        <p:txBody>
          <a:bodyPr/>
          <a:lstStyle/>
          <a:p>
            <a:fld id="{24B64687-9C25-4D49-B4E8-7BC3DC2B47D3}" type="slidenum">
              <a:rPr lang="en-US" smtClean="0"/>
              <a:t>10</a:t>
            </a:fld>
            <a:endParaRPr lang="en-US"/>
          </a:p>
        </p:txBody>
      </p:sp>
    </p:spTree>
    <p:extLst>
      <p:ext uri="{BB962C8B-B14F-4D97-AF65-F5344CB8AC3E}">
        <p14:creationId xmlns:p14="http://schemas.microsoft.com/office/powerpoint/2010/main" val="3053026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The saturate happens, we don’t know why</a:t>
            </a:r>
          </a:p>
          <a:p>
            <a:r>
              <a:rPr lang="en-US" sz="1600" dirty="0"/>
              <a:t>We are in the process of troubleshooting and trying to troubleshoot our data</a:t>
            </a:r>
          </a:p>
          <a:p>
            <a:endParaRPr lang="en-US" sz="1600" dirty="0"/>
          </a:p>
        </p:txBody>
      </p:sp>
      <p:sp>
        <p:nvSpPr>
          <p:cNvPr id="4" name="Slide Number Placeholder 3"/>
          <p:cNvSpPr>
            <a:spLocks noGrp="1"/>
          </p:cNvSpPr>
          <p:nvPr>
            <p:ph type="sldNum" sz="quarter" idx="5"/>
          </p:nvPr>
        </p:nvSpPr>
        <p:spPr/>
        <p:txBody>
          <a:bodyPr/>
          <a:lstStyle/>
          <a:p>
            <a:fld id="{24B64687-9C25-4D49-B4E8-7BC3DC2B47D3}" type="slidenum">
              <a:rPr lang="en-US" smtClean="0"/>
              <a:t>11</a:t>
            </a:fld>
            <a:endParaRPr lang="en-US"/>
          </a:p>
        </p:txBody>
      </p:sp>
    </p:spTree>
    <p:extLst>
      <p:ext uri="{BB962C8B-B14F-4D97-AF65-F5344CB8AC3E}">
        <p14:creationId xmlns:p14="http://schemas.microsoft.com/office/powerpoint/2010/main" val="4233956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
        <p:nvSpPr>
          <p:cNvPr id="4" name="Slide Number Placeholder 3"/>
          <p:cNvSpPr>
            <a:spLocks noGrp="1"/>
          </p:cNvSpPr>
          <p:nvPr>
            <p:ph type="sldNum" sz="quarter" idx="5"/>
          </p:nvPr>
        </p:nvSpPr>
        <p:spPr/>
        <p:txBody>
          <a:bodyPr/>
          <a:lstStyle/>
          <a:p>
            <a:fld id="{24B64687-9C25-4D49-B4E8-7BC3DC2B47D3}" type="slidenum">
              <a:rPr lang="en-US" smtClean="0"/>
              <a:t>12</a:t>
            </a:fld>
            <a:endParaRPr lang="en-US"/>
          </a:p>
        </p:txBody>
      </p:sp>
    </p:spTree>
    <p:extLst>
      <p:ext uri="{BB962C8B-B14F-4D97-AF65-F5344CB8AC3E}">
        <p14:creationId xmlns:p14="http://schemas.microsoft.com/office/powerpoint/2010/main" val="3559875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
        <p:nvSpPr>
          <p:cNvPr id="4" name="Slide Number Placeholder 3"/>
          <p:cNvSpPr>
            <a:spLocks noGrp="1"/>
          </p:cNvSpPr>
          <p:nvPr>
            <p:ph type="sldNum" sz="quarter" idx="5"/>
          </p:nvPr>
        </p:nvSpPr>
        <p:spPr/>
        <p:txBody>
          <a:bodyPr/>
          <a:lstStyle/>
          <a:p>
            <a:fld id="{24B64687-9C25-4D49-B4E8-7BC3DC2B47D3}" type="slidenum">
              <a:rPr lang="en-US" smtClean="0"/>
              <a:t>13</a:t>
            </a:fld>
            <a:endParaRPr lang="en-US"/>
          </a:p>
        </p:txBody>
      </p:sp>
    </p:spTree>
    <p:extLst>
      <p:ext uri="{BB962C8B-B14F-4D97-AF65-F5344CB8AC3E}">
        <p14:creationId xmlns:p14="http://schemas.microsoft.com/office/powerpoint/2010/main" val="3708182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
        <p:nvSpPr>
          <p:cNvPr id="4" name="Slide Number Placeholder 3"/>
          <p:cNvSpPr>
            <a:spLocks noGrp="1"/>
          </p:cNvSpPr>
          <p:nvPr>
            <p:ph type="sldNum" sz="quarter" idx="5"/>
          </p:nvPr>
        </p:nvSpPr>
        <p:spPr/>
        <p:txBody>
          <a:bodyPr/>
          <a:lstStyle/>
          <a:p>
            <a:fld id="{24B64687-9C25-4D49-B4E8-7BC3DC2B47D3}" type="slidenum">
              <a:rPr lang="en-US" smtClean="0"/>
              <a:t>14</a:t>
            </a:fld>
            <a:endParaRPr lang="en-US"/>
          </a:p>
        </p:txBody>
      </p:sp>
    </p:spTree>
    <p:extLst>
      <p:ext uri="{BB962C8B-B14F-4D97-AF65-F5344CB8AC3E}">
        <p14:creationId xmlns:p14="http://schemas.microsoft.com/office/powerpoint/2010/main" val="614897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
        <p:nvSpPr>
          <p:cNvPr id="4" name="Slide Number Placeholder 3"/>
          <p:cNvSpPr>
            <a:spLocks noGrp="1"/>
          </p:cNvSpPr>
          <p:nvPr>
            <p:ph type="sldNum" sz="quarter" idx="5"/>
          </p:nvPr>
        </p:nvSpPr>
        <p:spPr/>
        <p:txBody>
          <a:bodyPr/>
          <a:lstStyle/>
          <a:p>
            <a:fld id="{24B64687-9C25-4D49-B4E8-7BC3DC2B47D3}" type="slidenum">
              <a:rPr lang="en-US" smtClean="0"/>
              <a:t>15</a:t>
            </a:fld>
            <a:endParaRPr lang="en-US"/>
          </a:p>
        </p:txBody>
      </p:sp>
    </p:spTree>
    <p:extLst>
      <p:ext uri="{BB962C8B-B14F-4D97-AF65-F5344CB8AC3E}">
        <p14:creationId xmlns:p14="http://schemas.microsoft.com/office/powerpoint/2010/main" val="16082513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I’d like to thank you for your time, and I’m happy to take any questions if there’s time. </a:t>
            </a:r>
          </a:p>
        </p:txBody>
      </p:sp>
      <p:sp>
        <p:nvSpPr>
          <p:cNvPr id="4" name="Slide Number Placeholder 3"/>
          <p:cNvSpPr>
            <a:spLocks noGrp="1"/>
          </p:cNvSpPr>
          <p:nvPr>
            <p:ph type="sldNum" sz="quarter" idx="5"/>
          </p:nvPr>
        </p:nvSpPr>
        <p:spPr/>
        <p:txBody>
          <a:bodyPr/>
          <a:lstStyle/>
          <a:p>
            <a:fld id="{0C4F79D6-F5A8-470A-9B1A-F590C3403632}" type="slidenum">
              <a:rPr lang="en-US" smtClean="0"/>
              <a:t>16</a:t>
            </a:fld>
            <a:endParaRPr lang="en-US"/>
          </a:p>
        </p:txBody>
      </p:sp>
    </p:spTree>
    <p:extLst>
      <p:ext uri="{BB962C8B-B14F-4D97-AF65-F5344CB8AC3E}">
        <p14:creationId xmlns:p14="http://schemas.microsoft.com/office/powerpoint/2010/main" val="3767124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Quantum technologies have been of recent interest due to their transformative properties in various sectors such as medicine and healthcare, finance and business, transportation, infrastructure, and networking. Quantum technologies can be categorized under one of three main types, being, communications, computing, and sensing. </a:t>
            </a:r>
          </a:p>
          <a:p>
            <a:endParaRPr lang="en-US" sz="1600" dirty="0"/>
          </a:p>
          <a:p>
            <a:r>
              <a:rPr lang="en-US" sz="1600" dirty="0"/>
              <a:t>PRESS</a:t>
            </a:r>
          </a:p>
          <a:p>
            <a:endParaRPr lang="en-US" sz="1600" dirty="0"/>
          </a:p>
          <a:p>
            <a:r>
              <a:rPr lang="en-US" sz="1600" dirty="0"/>
              <a:t>As shown on the last slide, there are lots of different approaches and platforms for quantum technologies; optics is one such platform that is very versatile due to its Implementation for quantum that can be done at room temperature, making it a very useful platform to teaching QIS concepts.</a:t>
            </a:r>
          </a:p>
          <a:p>
            <a:endParaRPr lang="en-US" sz="1600" dirty="0"/>
          </a:p>
          <a:p>
            <a:r>
              <a:rPr lang="en-US" sz="1600" dirty="0"/>
              <a:t>NEXT</a:t>
            </a:r>
          </a:p>
        </p:txBody>
      </p:sp>
      <p:sp>
        <p:nvSpPr>
          <p:cNvPr id="4" name="Slide Number Placeholder 3"/>
          <p:cNvSpPr>
            <a:spLocks noGrp="1"/>
          </p:cNvSpPr>
          <p:nvPr>
            <p:ph type="sldNum" sz="quarter" idx="5"/>
          </p:nvPr>
        </p:nvSpPr>
        <p:spPr/>
        <p:txBody>
          <a:bodyPr/>
          <a:lstStyle/>
          <a:p>
            <a:fld id="{24B64687-9C25-4D49-B4E8-7BC3DC2B47D3}" type="slidenum">
              <a:rPr lang="en-US" smtClean="0"/>
              <a:t>18</a:t>
            </a:fld>
            <a:endParaRPr lang="en-US"/>
          </a:p>
        </p:txBody>
      </p:sp>
    </p:spTree>
    <p:extLst>
      <p:ext uri="{BB962C8B-B14F-4D97-AF65-F5344CB8AC3E}">
        <p14:creationId xmlns:p14="http://schemas.microsoft.com/office/powerpoint/2010/main" val="10375321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Shown here is a state-of-the-art spectroscopy setup that is used for studying optical quantum devices and I wanted to show this just to demonstrate the level of complexity involved. I won’t get into it but this setup involves a cryostat, high frequency digital electronics, </a:t>
            </a:r>
            <a:r>
              <a:rPr lang="en-US" sz="1600" dirty="0" err="1"/>
              <a:t>nanopositioners</a:t>
            </a:r>
            <a:r>
              <a:rPr lang="en-US" sz="1600" dirty="0"/>
              <a:t>, and high power lasers to work. There are a lot of moving parts, a very wide parameter space, and we have to work in the dark. It makes for a cool picture, but its not great for teaching purposes. Its very difficult to learn from when students are focused on the implementation of things instead of the fundamental science. </a:t>
            </a:r>
          </a:p>
          <a:p>
            <a:endParaRPr lang="en-US" sz="1600" dirty="0"/>
          </a:p>
          <a:p>
            <a:r>
              <a:rPr lang="en-US" sz="1600" dirty="0"/>
              <a:t>This is why we use a type-1 SPDC process to study quantum technologies. Because it’s a lot simpler than this, there's less moving parts, and we can have the room lights on! I’ll touch on all of this a little later.</a:t>
            </a:r>
          </a:p>
          <a:p>
            <a:endParaRPr lang="en-US" sz="1600" dirty="0"/>
          </a:p>
          <a:p>
            <a:r>
              <a:rPr lang="en-US" sz="1600" dirty="0"/>
              <a:t>NEXT</a:t>
            </a:r>
          </a:p>
        </p:txBody>
      </p:sp>
      <p:sp>
        <p:nvSpPr>
          <p:cNvPr id="4" name="Slide Number Placeholder 3"/>
          <p:cNvSpPr>
            <a:spLocks noGrp="1"/>
          </p:cNvSpPr>
          <p:nvPr>
            <p:ph type="sldNum" sz="quarter" idx="5"/>
          </p:nvPr>
        </p:nvSpPr>
        <p:spPr/>
        <p:txBody>
          <a:bodyPr/>
          <a:lstStyle/>
          <a:p>
            <a:fld id="{24B64687-9C25-4D49-B4E8-7BC3DC2B47D3}" type="slidenum">
              <a:rPr lang="en-US" smtClean="0"/>
              <a:t>19</a:t>
            </a:fld>
            <a:endParaRPr lang="en-US"/>
          </a:p>
        </p:txBody>
      </p:sp>
    </p:spTree>
    <p:extLst>
      <p:ext uri="{BB962C8B-B14F-4D97-AF65-F5344CB8AC3E}">
        <p14:creationId xmlns:p14="http://schemas.microsoft.com/office/powerpoint/2010/main" val="2948353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summarize quickly. We developed a fully automated remotely accessible experimental quantum optics lab course. We created an open source software and utilized 3D printed components to increase the accessibility.</a:t>
            </a:r>
          </a:p>
          <a:p>
            <a:r>
              <a:rPr lang="en-US" dirty="0"/>
              <a:t>We also qualitatively show that the hands-on aspect of the course increases learning outcomes, while simultaneously exposing students to state-of-the-art research equipment.</a:t>
            </a:r>
          </a:p>
          <a:p>
            <a:r>
              <a:rPr lang="en-US" dirty="0"/>
              <a:t>Lastly, our open access setup is a step towards removing the expertise and financial barriers that exist for experimental implementations of quantum education.</a:t>
            </a:r>
          </a:p>
          <a:p>
            <a:endParaRPr lang="en-US" dirty="0"/>
          </a:p>
          <a:p>
            <a:r>
              <a:rPr lang="en-US" dirty="0"/>
              <a:t>NEXT.</a:t>
            </a:r>
          </a:p>
        </p:txBody>
      </p:sp>
      <p:sp>
        <p:nvSpPr>
          <p:cNvPr id="4" name="Slide Number Placeholder 3"/>
          <p:cNvSpPr>
            <a:spLocks noGrp="1"/>
          </p:cNvSpPr>
          <p:nvPr>
            <p:ph type="sldNum" sz="quarter" idx="5"/>
          </p:nvPr>
        </p:nvSpPr>
        <p:spPr/>
        <p:txBody>
          <a:bodyPr/>
          <a:lstStyle/>
          <a:p>
            <a:fld id="{0C4F79D6-F5A8-470A-9B1A-F590C3403632}" type="slidenum">
              <a:rPr lang="en-US" smtClean="0"/>
              <a:t>20</a:t>
            </a:fld>
            <a:endParaRPr lang="en-US"/>
          </a:p>
        </p:txBody>
      </p:sp>
    </p:spTree>
    <p:extLst>
      <p:ext uri="{BB962C8B-B14F-4D97-AF65-F5344CB8AC3E}">
        <p14:creationId xmlns:p14="http://schemas.microsoft.com/office/powerpoint/2010/main" val="471140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1) Enabled by photonic Technologies</a:t>
            </a:r>
          </a:p>
          <a:p>
            <a:endParaRPr lang="en-US" sz="1600" dirty="0"/>
          </a:p>
          <a:p>
            <a:r>
              <a:rPr lang="en-US" sz="1600" dirty="0"/>
              <a:t>2) </a:t>
            </a:r>
            <a:r>
              <a:rPr lang="en-US" sz="1600" dirty="0" err="1"/>
              <a:t>Starlink</a:t>
            </a:r>
            <a:r>
              <a:rPr lang="en-US" sz="1600" dirty="0"/>
              <a:t> investing, greater coverage</a:t>
            </a:r>
          </a:p>
          <a:p>
            <a:endParaRPr lang="en-US" sz="1600" dirty="0"/>
          </a:p>
          <a:p>
            <a:r>
              <a:rPr lang="en-US" sz="1600" dirty="0"/>
              <a:t>3) It is necessary to be able to modulate or change light</a:t>
            </a:r>
          </a:p>
          <a:p>
            <a:endParaRPr lang="en-US" sz="1600" dirty="0"/>
          </a:p>
          <a:p>
            <a:r>
              <a:rPr lang="en-US" sz="1600" dirty="0"/>
              <a:t>4) We are collaborating with a company called </a:t>
            </a:r>
            <a:r>
              <a:rPr lang="en-US" sz="1600" dirty="0" err="1"/>
              <a:t>Lucidean</a:t>
            </a:r>
            <a:br>
              <a:rPr lang="en-US" sz="1600" dirty="0"/>
            </a:br>
            <a:r>
              <a:rPr lang="en-US" sz="1600" dirty="0"/>
              <a:t>size, weight, power, and cost</a:t>
            </a:r>
          </a:p>
          <a:p>
            <a:br>
              <a:rPr lang="en-US" sz="1600" dirty="0"/>
            </a:br>
            <a:r>
              <a:rPr lang="en-US" sz="1600" dirty="0"/>
              <a:t>5) Characterizing these devices </a:t>
            </a:r>
          </a:p>
          <a:p>
            <a:endParaRPr lang="en-US" sz="1600" dirty="0"/>
          </a:p>
          <a:p>
            <a:endParaRPr lang="en-US" sz="1600" dirty="0"/>
          </a:p>
          <a:p>
            <a:r>
              <a:rPr lang="en-US" sz="1600" dirty="0"/>
              <a:t>Currently the global internet infrastructure is enabled by photonic technologies, companies like </a:t>
            </a:r>
            <a:r>
              <a:rPr lang="en-US" sz="1600" dirty="0" err="1"/>
              <a:t>Starlink</a:t>
            </a:r>
            <a:r>
              <a:rPr lang="en-US" sz="1600" dirty="0"/>
              <a:t> are investing in satellite based communication which enables faster data communication rates and greater coverage.  To further advance satellite-based communication technologies it is necessary to have integrated optical components that can encode information by modulating light. In EOM, there is a photonic component to do just this. We are collaborating with a company </a:t>
            </a:r>
            <a:r>
              <a:rPr lang="en-US" sz="1600" dirty="0" err="1"/>
              <a:t>Lucidean</a:t>
            </a:r>
            <a:r>
              <a:rPr lang="en-US" sz="1600" dirty="0"/>
              <a:t>, who is developing the next generation of modulators with an increased robustness, such as with size, weight, power, and cost. My work this summer consisted of characterizing these devices for use and applications in cryogenic environments.</a:t>
            </a:r>
          </a:p>
        </p:txBody>
      </p:sp>
      <p:sp>
        <p:nvSpPr>
          <p:cNvPr id="4" name="Slide Number Placeholder 3"/>
          <p:cNvSpPr>
            <a:spLocks noGrp="1"/>
          </p:cNvSpPr>
          <p:nvPr>
            <p:ph type="sldNum" sz="quarter" idx="5"/>
          </p:nvPr>
        </p:nvSpPr>
        <p:spPr/>
        <p:txBody>
          <a:bodyPr/>
          <a:lstStyle/>
          <a:p>
            <a:fld id="{24B64687-9C25-4D49-B4E8-7BC3DC2B47D3}" type="slidenum">
              <a:rPr lang="en-US" smtClean="0"/>
              <a:t>2</a:t>
            </a:fld>
            <a:endParaRPr lang="en-US"/>
          </a:p>
        </p:txBody>
      </p:sp>
    </p:spTree>
    <p:extLst>
      <p:ext uri="{BB962C8B-B14F-4D97-AF65-F5344CB8AC3E}">
        <p14:creationId xmlns:p14="http://schemas.microsoft.com/office/powerpoint/2010/main" val="1605686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This is an image of what our device looks like under a microscope. Effectively what this is a ring resonator and P-N junction combined into one device. </a:t>
            </a:r>
          </a:p>
          <a:p>
            <a:endParaRPr lang="en-US" sz="1600" dirty="0"/>
          </a:p>
          <a:p>
            <a:endParaRPr lang="en-US" sz="1600" dirty="0"/>
          </a:p>
          <a:p>
            <a:endParaRPr lang="en-US" sz="1600" dirty="0"/>
          </a:p>
          <a:p>
            <a:r>
              <a:rPr lang="en-US" sz="1600" dirty="0"/>
              <a:t>Ring Resonator:</a:t>
            </a:r>
          </a:p>
          <a:p>
            <a:r>
              <a:rPr lang="en-US" sz="1600" dirty="0"/>
              <a:t>Waveguide structure in which you send in light. Some light couples into the ring. Some light constructively interferes and some destructive interference. When it goes through the top waveguide we measure to see the light that comes through. When it goes through the ring resonator the light does not reach our measurement which is why there is a dip. This is called resonance. These resonances can be used to encode information and can send data across long distances. If we want to modulate the data, all we want to do is shift the resonance. Essentially what this means is to shift the valleys, either a little bit to the left or a little bit to the right.</a:t>
            </a:r>
          </a:p>
          <a:p>
            <a:endParaRPr lang="en-US" sz="1600" dirty="0"/>
          </a:p>
          <a:p>
            <a:endParaRPr lang="en-US" sz="1600" dirty="0"/>
          </a:p>
          <a:p>
            <a:r>
              <a:rPr lang="en-US" sz="1600" dirty="0"/>
              <a:t>P-N Junction:</a:t>
            </a:r>
          </a:p>
          <a:p>
            <a:r>
              <a:rPr lang="en-US" sz="1600" dirty="0"/>
              <a:t>This in inside the ring resonator. If we hook up a battery to supply a voltage to the junction, current would flow from left to right, creating an electric field that shifts our resonance dip.</a:t>
            </a:r>
          </a:p>
          <a:p>
            <a:endParaRPr lang="en-US" sz="1600" dirty="0"/>
          </a:p>
          <a:p>
            <a:r>
              <a:rPr lang="en-US" sz="1600" dirty="0"/>
              <a:t>On the right, this is a cross section of </a:t>
            </a:r>
            <a:r>
              <a:rPr lang="en-US" sz="1600"/>
              <a:t>the r</a:t>
            </a:r>
            <a:endParaRPr lang="en-US" sz="1600" dirty="0"/>
          </a:p>
          <a:p>
            <a:endParaRPr lang="en-US" sz="1600" dirty="0"/>
          </a:p>
        </p:txBody>
      </p:sp>
      <p:sp>
        <p:nvSpPr>
          <p:cNvPr id="4" name="Slide Number Placeholder 3"/>
          <p:cNvSpPr>
            <a:spLocks noGrp="1"/>
          </p:cNvSpPr>
          <p:nvPr>
            <p:ph type="sldNum" sz="quarter" idx="5"/>
          </p:nvPr>
        </p:nvSpPr>
        <p:spPr/>
        <p:txBody>
          <a:bodyPr/>
          <a:lstStyle/>
          <a:p>
            <a:fld id="{24B64687-9C25-4D49-B4E8-7BC3DC2B47D3}" type="slidenum">
              <a:rPr lang="en-US" smtClean="0"/>
              <a:t>3</a:t>
            </a:fld>
            <a:endParaRPr lang="en-US"/>
          </a:p>
        </p:txBody>
      </p:sp>
    </p:spTree>
    <p:extLst>
      <p:ext uri="{BB962C8B-B14F-4D97-AF65-F5344CB8AC3E}">
        <p14:creationId xmlns:p14="http://schemas.microsoft.com/office/powerpoint/2010/main" val="1043382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4k Temperatures</a:t>
            </a:r>
          </a:p>
          <a:p>
            <a:endParaRPr lang="en-US" sz="1600" dirty="0"/>
          </a:p>
          <a:p>
            <a:r>
              <a:rPr lang="en-US" sz="1600" dirty="0"/>
              <a:t>Microscope Objective</a:t>
            </a:r>
          </a:p>
          <a:p>
            <a:endParaRPr lang="en-US" sz="1600" dirty="0"/>
          </a:p>
          <a:p>
            <a:r>
              <a:rPr lang="en-US" sz="1600" dirty="0"/>
              <a:t>Beam Splitter</a:t>
            </a:r>
          </a:p>
          <a:p>
            <a:endParaRPr lang="en-US" sz="1600" dirty="0"/>
          </a:p>
          <a:p>
            <a:r>
              <a:rPr lang="en-US" sz="1600" dirty="0"/>
              <a:t>Blue Wires to send Voltage</a:t>
            </a:r>
          </a:p>
          <a:p>
            <a:endParaRPr lang="en-US" sz="1600" dirty="0"/>
          </a:p>
          <a:p>
            <a:r>
              <a:rPr lang="en-US" sz="1600" dirty="0"/>
              <a:t>It has a PCB on the nano-positioner</a:t>
            </a:r>
          </a:p>
          <a:p>
            <a:endParaRPr lang="en-US" sz="1600" dirty="0"/>
          </a:p>
          <a:p>
            <a:r>
              <a:rPr lang="en-US" sz="1600" dirty="0"/>
              <a:t>All we care about is the cold plate that gets it to 4 k temperatures</a:t>
            </a:r>
          </a:p>
        </p:txBody>
      </p:sp>
      <p:sp>
        <p:nvSpPr>
          <p:cNvPr id="4" name="Slide Number Placeholder 3"/>
          <p:cNvSpPr>
            <a:spLocks noGrp="1"/>
          </p:cNvSpPr>
          <p:nvPr>
            <p:ph type="sldNum" sz="quarter" idx="5"/>
          </p:nvPr>
        </p:nvSpPr>
        <p:spPr/>
        <p:txBody>
          <a:bodyPr/>
          <a:lstStyle/>
          <a:p>
            <a:fld id="{24B64687-9C25-4D49-B4E8-7BC3DC2B47D3}" type="slidenum">
              <a:rPr lang="en-US" smtClean="0"/>
              <a:t>4</a:t>
            </a:fld>
            <a:endParaRPr lang="en-US"/>
          </a:p>
        </p:txBody>
      </p:sp>
    </p:spTree>
    <p:extLst>
      <p:ext uri="{BB962C8B-B14F-4D97-AF65-F5344CB8AC3E}">
        <p14:creationId xmlns:p14="http://schemas.microsoft.com/office/powerpoint/2010/main" val="3328142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This is what the sample looks like</a:t>
            </a:r>
          </a:p>
          <a:p>
            <a:endParaRPr lang="en-US" sz="1600" dirty="0"/>
          </a:p>
          <a:p>
            <a:r>
              <a:rPr lang="en-US" sz="1600" dirty="0"/>
              <a:t>Electro-optic co-packaged </a:t>
            </a:r>
          </a:p>
          <a:p>
            <a:endParaRPr lang="en-US" sz="1600" dirty="0"/>
          </a:p>
          <a:p>
            <a:r>
              <a:rPr lang="en-US" sz="1600" dirty="0"/>
              <a:t>Put an arrow to tiny chip</a:t>
            </a:r>
          </a:p>
        </p:txBody>
      </p:sp>
      <p:sp>
        <p:nvSpPr>
          <p:cNvPr id="4" name="Slide Number Placeholder 3"/>
          <p:cNvSpPr>
            <a:spLocks noGrp="1"/>
          </p:cNvSpPr>
          <p:nvPr>
            <p:ph type="sldNum" sz="quarter" idx="5"/>
          </p:nvPr>
        </p:nvSpPr>
        <p:spPr/>
        <p:txBody>
          <a:bodyPr/>
          <a:lstStyle/>
          <a:p>
            <a:fld id="{24B64687-9C25-4D49-B4E8-7BC3DC2B47D3}" type="slidenum">
              <a:rPr lang="en-US" smtClean="0"/>
              <a:t>5</a:t>
            </a:fld>
            <a:endParaRPr lang="en-US"/>
          </a:p>
        </p:txBody>
      </p:sp>
    </p:spTree>
    <p:extLst>
      <p:ext uri="{BB962C8B-B14F-4D97-AF65-F5344CB8AC3E}">
        <p14:creationId xmlns:p14="http://schemas.microsoft.com/office/powerpoint/2010/main" val="3872536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This is where we get all of the laughs:</a:t>
            </a:r>
          </a:p>
          <a:p>
            <a:endParaRPr lang="en-US" sz="1600" dirty="0"/>
          </a:p>
          <a:p>
            <a:r>
              <a:rPr lang="en-US" sz="1600" dirty="0"/>
              <a:t>1) Screen connect cryostat</a:t>
            </a:r>
          </a:p>
          <a:p>
            <a:endParaRPr lang="en-US" sz="1600" dirty="0"/>
          </a:p>
          <a:p>
            <a:r>
              <a:rPr lang="en-US" sz="1600" dirty="0"/>
              <a:t>2) How read screen?</a:t>
            </a:r>
          </a:p>
          <a:p>
            <a:endParaRPr lang="en-US" sz="1600" dirty="0"/>
          </a:p>
          <a:p>
            <a:r>
              <a:rPr lang="en-US" sz="1600" dirty="0"/>
              <a:t>3) Like normal, just hook it up to </a:t>
            </a:r>
            <a:r>
              <a:rPr lang="en-US" sz="1600" dirty="0" err="1"/>
              <a:t>usb</a:t>
            </a:r>
            <a:r>
              <a:rPr lang="en-US" sz="1600" dirty="0"/>
              <a:t> and download CSV file.</a:t>
            </a:r>
          </a:p>
          <a:p>
            <a:endParaRPr lang="en-US" sz="1600" dirty="0"/>
          </a:p>
          <a:p>
            <a:r>
              <a:rPr lang="en-US" sz="1600" dirty="0"/>
              <a:t>5) Not how it works, research is just interface device</a:t>
            </a:r>
          </a:p>
        </p:txBody>
      </p:sp>
      <p:sp>
        <p:nvSpPr>
          <p:cNvPr id="4" name="Slide Number Placeholder 3"/>
          <p:cNvSpPr>
            <a:spLocks noGrp="1"/>
          </p:cNvSpPr>
          <p:nvPr>
            <p:ph type="sldNum" sz="quarter" idx="5"/>
          </p:nvPr>
        </p:nvSpPr>
        <p:spPr/>
        <p:txBody>
          <a:bodyPr/>
          <a:lstStyle/>
          <a:p>
            <a:fld id="{24B64687-9C25-4D49-B4E8-7BC3DC2B47D3}" type="slidenum">
              <a:rPr lang="en-US" smtClean="0"/>
              <a:t>6</a:t>
            </a:fld>
            <a:endParaRPr lang="en-US"/>
          </a:p>
        </p:txBody>
      </p:sp>
    </p:spTree>
    <p:extLst>
      <p:ext uri="{BB962C8B-B14F-4D97-AF65-F5344CB8AC3E}">
        <p14:creationId xmlns:p14="http://schemas.microsoft.com/office/powerpoint/2010/main" val="2763125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Have video or gif of how it uses edge detection</a:t>
            </a:r>
          </a:p>
          <a:p>
            <a:endParaRPr lang="en-US" sz="1600" dirty="0"/>
          </a:p>
          <a:p>
            <a:r>
              <a:rPr lang="en-US" sz="1600" dirty="0"/>
              <a:t>Talk about edge detection</a:t>
            </a:r>
          </a:p>
          <a:p>
            <a:endParaRPr lang="en-US" sz="1600" dirty="0"/>
          </a:p>
          <a:p>
            <a:r>
              <a:rPr lang="en-US" sz="1600" dirty="0"/>
              <a:t>Pseudo Code Diagram</a:t>
            </a:r>
          </a:p>
          <a:p>
            <a:endParaRPr lang="en-US" sz="1600" dirty="0"/>
          </a:p>
        </p:txBody>
      </p:sp>
      <p:sp>
        <p:nvSpPr>
          <p:cNvPr id="4" name="Slide Number Placeholder 3"/>
          <p:cNvSpPr>
            <a:spLocks noGrp="1"/>
          </p:cNvSpPr>
          <p:nvPr>
            <p:ph type="sldNum" sz="quarter" idx="5"/>
          </p:nvPr>
        </p:nvSpPr>
        <p:spPr/>
        <p:txBody>
          <a:bodyPr/>
          <a:lstStyle/>
          <a:p>
            <a:fld id="{24B64687-9C25-4D49-B4E8-7BC3DC2B47D3}" type="slidenum">
              <a:rPr lang="en-US" smtClean="0"/>
              <a:t>7</a:t>
            </a:fld>
            <a:endParaRPr lang="en-US"/>
          </a:p>
        </p:txBody>
      </p:sp>
    </p:spTree>
    <p:extLst>
      <p:ext uri="{BB962C8B-B14F-4D97-AF65-F5344CB8AC3E}">
        <p14:creationId xmlns:p14="http://schemas.microsoft.com/office/powerpoint/2010/main" val="4057633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
        <p:nvSpPr>
          <p:cNvPr id="4" name="Slide Number Placeholder 3"/>
          <p:cNvSpPr>
            <a:spLocks noGrp="1"/>
          </p:cNvSpPr>
          <p:nvPr>
            <p:ph type="sldNum" sz="quarter" idx="5"/>
          </p:nvPr>
        </p:nvSpPr>
        <p:spPr/>
        <p:txBody>
          <a:bodyPr/>
          <a:lstStyle/>
          <a:p>
            <a:fld id="{24B64687-9C25-4D49-B4E8-7BC3DC2B47D3}" type="slidenum">
              <a:rPr lang="en-US" smtClean="0"/>
              <a:t>8</a:t>
            </a:fld>
            <a:endParaRPr lang="en-US"/>
          </a:p>
        </p:txBody>
      </p:sp>
    </p:spTree>
    <p:extLst>
      <p:ext uri="{BB962C8B-B14F-4D97-AF65-F5344CB8AC3E}">
        <p14:creationId xmlns:p14="http://schemas.microsoft.com/office/powerpoint/2010/main" val="3944222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cs typeface="Calibri"/>
              </a:rPr>
              <a:t>Negative Charge</a:t>
            </a:r>
          </a:p>
          <a:p>
            <a:endParaRPr lang="en-US" sz="1600" dirty="0"/>
          </a:p>
          <a:p>
            <a:endParaRPr lang="en-US" sz="1600" dirty="0"/>
          </a:p>
          <a:p>
            <a:r>
              <a:rPr lang="en-US" sz="1600" dirty="0"/>
              <a:t>Carrier Freeze Out</a:t>
            </a:r>
          </a:p>
          <a:p>
            <a:endParaRPr lang="en-US" sz="1600" dirty="0"/>
          </a:p>
          <a:p>
            <a:r>
              <a:rPr lang="en-US" sz="1600" dirty="0"/>
              <a:t>When the temperature is decreased the electrons go from the conduction back down to the doped state</a:t>
            </a:r>
          </a:p>
          <a:p>
            <a:endParaRPr lang="en-US" sz="1600" dirty="0"/>
          </a:p>
          <a:p>
            <a:r>
              <a:rPr lang="en-US" sz="1600" dirty="0"/>
              <a:t>And then Show results’</a:t>
            </a:r>
          </a:p>
          <a:p>
            <a:endParaRPr lang="en-US" sz="1600" dirty="0"/>
          </a:p>
          <a:p>
            <a:endParaRPr lang="en-US" sz="1600" dirty="0"/>
          </a:p>
          <a:p>
            <a:r>
              <a:rPr lang="en-US" sz="1600" dirty="0"/>
              <a:t>Carrier Concentration goes down</a:t>
            </a:r>
          </a:p>
          <a:p>
            <a:r>
              <a:rPr lang="en-US" sz="1600" dirty="0"/>
              <a:t>I_s goes down</a:t>
            </a:r>
          </a:p>
          <a:p>
            <a:r>
              <a:rPr lang="en-US" sz="1600" dirty="0" err="1"/>
              <a:t>I_d</a:t>
            </a:r>
            <a:r>
              <a:rPr lang="en-US" sz="1600" dirty="0"/>
              <a:t> goes down</a:t>
            </a:r>
          </a:p>
          <a:p>
            <a:r>
              <a:rPr lang="en-US" sz="1600" dirty="0"/>
              <a:t>Which is what we see in our plot at 5k</a:t>
            </a:r>
          </a:p>
          <a:p>
            <a:endParaRPr lang="en-US" sz="1600" dirty="0"/>
          </a:p>
          <a:p>
            <a:r>
              <a:rPr lang="en-US" sz="1600" dirty="0"/>
              <a:t>Diode current</a:t>
            </a:r>
          </a:p>
          <a:p>
            <a:endParaRPr lang="en-US" sz="1600" dirty="0"/>
          </a:p>
          <a:p>
            <a:r>
              <a:rPr lang="en-US" sz="1600" dirty="0"/>
              <a:t>Saturation Current:</a:t>
            </a:r>
            <a:br>
              <a:rPr lang="en-US" sz="1600" dirty="0"/>
            </a:br>
            <a:endParaRPr lang="en-US" sz="1600" dirty="0"/>
          </a:p>
          <a:p>
            <a:r>
              <a:rPr lang="en-US" sz="1600" dirty="0"/>
              <a:t>Essentially just </a:t>
            </a:r>
            <a:r>
              <a:rPr lang="en-US" sz="2400" b="0" i="0" dirty="0">
                <a:solidFill>
                  <a:srgbClr val="D1D5DB"/>
                </a:solidFill>
                <a:effectLst/>
                <a:latin typeface="Söhne"/>
              </a:rPr>
              <a:t>current that flows in a diode when it's in reverse bias</a:t>
            </a:r>
            <a:endParaRPr lang="en-US" sz="1600" dirty="0"/>
          </a:p>
        </p:txBody>
      </p:sp>
      <p:sp>
        <p:nvSpPr>
          <p:cNvPr id="4" name="Slide Number Placeholder 3"/>
          <p:cNvSpPr>
            <a:spLocks noGrp="1"/>
          </p:cNvSpPr>
          <p:nvPr>
            <p:ph type="sldNum" sz="quarter" idx="5"/>
          </p:nvPr>
        </p:nvSpPr>
        <p:spPr/>
        <p:txBody>
          <a:bodyPr/>
          <a:lstStyle/>
          <a:p>
            <a:fld id="{24B64687-9C25-4D49-B4E8-7BC3DC2B47D3}" type="slidenum">
              <a:rPr lang="en-US" smtClean="0"/>
              <a:t>9</a:t>
            </a:fld>
            <a:endParaRPr lang="en-US"/>
          </a:p>
        </p:txBody>
      </p:sp>
    </p:spTree>
    <p:extLst>
      <p:ext uri="{BB962C8B-B14F-4D97-AF65-F5344CB8AC3E}">
        <p14:creationId xmlns:p14="http://schemas.microsoft.com/office/powerpoint/2010/main" val="1688515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5B9CF-057F-444A-4831-19B4E0629C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9656FCE-0F5A-0FCC-B0B1-45A69E4F5D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39677A-201C-B667-11BF-86619BB34864}"/>
              </a:ext>
            </a:extLst>
          </p:cNvPr>
          <p:cNvSpPr>
            <a:spLocks noGrp="1"/>
          </p:cNvSpPr>
          <p:nvPr>
            <p:ph type="dt" sz="half" idx="10"/>
          </p:nvPr>
        </p:nvSpPr>
        <p:spPr/>
        <p:txBody>
          <a:bodyPr/>
          <a:lstStyle/>
          <a:p>
            <a:fld id="{DE93CF97-1891-AF48-AFF6-4479D9F56276}" type="datetimeFigureOut">
              <a:rPr lang="en-US" smtClean="0"/>
              <a:t>8/14/23</a:t>
            </a:fld>
            <a:endParaRPr lang="en-US"/>
          </a:p>
        </p:txBody>
      </p:sp>
      <p:sp>
        <p:nvSpPr>
          <p:cNvPr id="5" name="Footer Placeholder 4">
            <a:extLst>
              <a:ext uri="{FF2B5EF4-FFF2-40B4-BE49-F238E27FC236}">
                <a16:creationId xmlns:a16="http://schemas.microsoft.com/office/drawing/2014/main" id="{06955762-9C5D-0100-0181-64CA7115EE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DC6E9A-0427-7E7C-1F3D-97961C05F742}"/>
              </a:ext>
            </a:extLst>
          </p:cNvPr>
          <p:cNvSpPr>
            <a:spLocks noGrp="1"/>
          </p:cNvSpPr>
          <p:nvPr>
            <p:ph type="sldNum" sz="quarter" idx="12"/>
          </p:nvPr>
        </p:nvSpPr>
        <p:spPr/>
        <p:txBody>
          <a:bodyPr/>
          <a:lstStyle/>
          <a:p>
            <a:fld id="{2EB7C901-AD16-8147-BAD2-401CBF902D22}" type="slidenum">
              <a:rPr lang="en-US" smtClean="0"/>
              <a:t>‹#›</a:t>
            </a:fld>
            <a:endParaRPr lang="en-US"/>
          </a:p>
        </p:txBody>
      </p:sp>
    </p:spTree>
    <p:extLst>
      <p:ext uri="{BB962C8B-B14F-4D97-AF65-F5344CB8AC3E}">
        <p14:creationId xmlns:p14="http://schemas.microsoft.com/office/powerpoint/2010/main" val="2846910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9E6D6-98EE-C915-7850-E53B5BA85B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5BFAA5C-DF0B-7AE6-7346-8CF2B83F14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C442B3-956C-8291-9304-D87BCBC963E8}"/>
              </a:ext>
            </a:extLst>
          </p:cNvPr>
          <p:cNvSpPr>
            <a:spLocks noGrp="1"/>
          </p:cNvSpPr>
          <p:nvPr>
            <p:ph type="dt" sz="half" idx="10"/>
          </p:nvPr>
        </p:nvSpPr>
        <p:spPr/>
        <p:txBody>
          <a:bodyPr/>
          <a:lstStyle/>
          <a:p>
            <a:fld id="{DE93CF97-1891-AF48-AFF6-4479D9F56276}" type="datetimeFigureOut">
              <a:rPr lang="en-US" smtClean="0"/>
              <a:t>8/14/23</a:t>
            </a:fld>
            <a:endParaRPr lang="en-US"/>
          </a:p>
        </p:txBody>
      </p:sp>
      <p:sp>
        <p:nvSpPr>
          <p:cNvPr id="5" name="Footer Placeholder 4">
            <a:extLst>
              <a:ext uri="{FF2B5EF4-FFF2-40B4-BE49-F238E27FC236}">
                <a16:creationId xmlns:a16="http://schemas.microsoft.com/office/drawing/2014/main" id="{2516267D-72DA-01C7-033B-7A3BC8756F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18370B-34DD-DECD-F32A-8CCD96EE35DE}"/>
              </a:ext>
            </a:extLst>
          </p:cNvPr>
          <p:cNvSpPr>
            <a:spLocks noGrp="1"/>
          </p:cNvSpPr>
          <p:nvPr>
            <p:ph type="sldNum" sz="quarter" idx="12"/>
          </p:nvPr>
        </p:nvSpPr>
        <p:spPr/>
        <p:txBody>
          <a:bodyPr/>
          <a:lstStyle/>
          <a:p>
            <a:fld id="{2EB7C901-AD16-8147-BAD2-401CBF902D22}" type="slidenum">
              <a:rPr lang="en-US" smtClean="0"/>
              <a:t>‹#›</a:t>
            </a:fld>
            <a:endParaRPr lang="en-US"/>
          </a:p>
        </p:txBody>
      </p:sp>
    </p:spTree>
    <p:extLst>
      <p:ext uri="{BB962C8B-B14F-4D97-AF65-F5344CB8AC3E}">
        <p14:creationId xmlns:p14="http://schemas.microsoft.com/office/powerpoint/2010/main" val="2172194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73BDF77-B2C3-2AAB-2575-D643ABC7142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46353D-CE09-0C78-ACC8-DB88966089E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3E312C-0AD9-638D-1584-72875F7D8D44}"/>
              </a:ext>
            </a:extLst>
          </p:cNvPr>
          <p:cNvSpPr>
            <a:spLocks noGrp="1"/>
          </p:cNvSpPr>
          <p:nvPr>
            <p:ph type="dt" sz="half" idx="10"/>
          </p:nvPr>
        </p:nvSpPr>
        <p:spPr/>
        <p:txBody>
          <a:bodyPr/>
          <a:lstStyle/>
          <a:p>
            <a:fld id="{DE93CF97-1891-AF48-AFF6-4479D9F56276}" type="datetimeFigureOut">
              <a:rPr lang="en-US" smtClean="0"/>
              <a:t>8/14/23</a:t>
            </a:fld>
            <a:endParaRPr lang="en-US"/>
          </a:p>
        </p:txBody>
      </p:sp>
      <p:sp>
        <p:nvSpPr>
          <p:cNvPr id="5" name="Footer Placeholder 4">
            <a:extLst>
              <a:ext uri="{FF2B5EF4-FFF2-40B4-BE49-F238E27FC236}">
                <a16:creationId xmlns:a16="http://schemas.microsoft.com/office/drawing/2014/main" id="{6780F67A-D318-A9BB-81E0-977D23C1DC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7233E2-5CA0-F598-B823-01EC1B5E2BB1}"/>
              </a:ext>
            </a:extLst>
          </p:cNvPr>
          <p:cNvSpPr>
            <a:spLocks noGrp="1"/>
          </p:cNvSpPr>
          <p:nvPr>
            <p:ph type="sldNum" sz="quarter" idx="12"/>
          </p:nvPr>
        </p:nvSpPr>
        <p:spPr/>
        <p:txBody>
          <a:bodyPr/>
          <a:lstStyle/>
          <a:p>
            <a:fld id="{2EB7C901-AD16-8147-BAD2-401CBF902D22}" type="slidenum">
              <a:rPr lang="en-US" smtClean="0"/>
              <a:t>‹#›</a:t>
            </a:fld>
            <a:endParaRPr lang="en-US"/>
          </a:p>
        </p:txBody>
      </p:sp>
    </p:spTree>
    <p:extLst>
      <p:ext uri="{BB962C8B-B14F-4D97-AF65-F5344CB8AC3E}">
        <p14:creationId xmlns:p14="http://schemas.microsoft.com/office/powerpoint/2010/main" val="2865270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A3634D0-8450-471C-A9FC-CE807D242350}"/>
              </a:ext>
            </a:extLst>
          </p:cNvPr>
          <p:cNvSpPr/>
          <p:nvPr userDrawn="1"/>
        </p:nvSpPr>
        <p:spPr>
          <a:xfrm>
            <a:off x="-60960" y="-25400"/>
            <a:ext cx="12313920" cy="548640"/>
          </a:xfrm>
          <a:prstGeom prst="rect">
            <a:avLst/>
          </a:prstGeom>
          <a:gradFill flip="none" rotWithShape="1">
            <a:gsLst>
              <a:gs pos="70000">
                <a:srgbClr val="003660"/>
              </a:gs>
              <a:gs pos="0">
                <a:schemeClr val="accent1">
                  <a:lumMod val="30000"/>
                  <a:lumOff val="70000"/>
                </a:schemeClr>
              </a:gs>
            </a:gsLst>
            <a:lin ang="108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Date Placeholder 4">
            <a:extLst>
              <a:ext uri="{FF2B5EF4-FFF2-40B4-BE49-F238E27FC236}">
                <a16:creationId xmlns:a16="http://schemas.microsoft.com/office/drawing/2014/main" id="{C5AFBD9B-8DFA-05DC-56A1-A0839511A22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EA0ABDA-FE77-ADC4-3F19-514E8A39B663}"/>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4F132812-9CCB-DA1B-7843-E353B414FDB5}"/>
              </a:ext>
            </a:extLst>
          </p:cNvPr>
          <p:cNvSpPr>
            <a:spLocks noGrp="1"/>
          </p:cNvSpPr>
          <p:nvPr>
            <p:ph type="sldNum" sz="quarter" idx="12"/>
          </p:nvPr>
        </p:nvSpPr>
        <p:spPr/>
        <p:txBody>
          <a:bodyPr/>
          <a:lstStyle/>
          <a:p>
            <a:fld id="{2353321C-0A84-4326-91D8-CBCF2FFBC551}" type="slidenum">
              <a:rPr lang="en-US" smtClean="0"/>
              <a:t>‹#›</a:t>
            </a:fld>
            <a:endParaRPr lang="en-US"/>
          </a:p>
        </p:txBody>
      </p:sp>
    </p:spTree>
    <p:extLst>
      <p:ext uri="{BB962C8B-B14F-4D97-AF65-F5344CB8AC3E}">
        <p14:creationId xmlns:p14="http://schemas.microsoft.com/office/powerpoint/2010/main" val="19751895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1F173-DDC8-5F75-AE1B-906CD23671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530E4F0-BD2C-39AE-5711-5E3D591A61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E2F450-6879-4C7D-21E9-F9EE25125A1F}"/>
              </a:ext>
            </a:extLst>
          </p:cNvPr>
          <p:cNvSpPr>
            <a:spLocks noGrp="1"/>
          </p:cNvSpPr>
          <p:nvPr>
            <p:ph type="dt" sz="half" idx="10"/>
          </p:nvPr>
        </p:nvSpPr>
        <p:spPr/>
        <p:txBody>
          <a:bodyPr/>
          <a:lstStyle/>
          <a:p>
            <a:fld id="{AAAEEF18-1613-4AF0-B57B-CA69ED00E5F3}" type="datetimeFigureOut">
              <a:rPr lang="en-US" smtClean="0"/>
              <a:t>8/14/23</a:t>
            </a:fld>
            <a:endParaRPr lang="en-US"/>
          </a:p>
        </p:txBody>
      </p:sp>
      <p:sp>
        <p:nvSpPr>
          <p:cNvPr id="5" name="Footer Placeholder 4">
            <a:extLst>
              <a:ext uri="{FF2B5EF4-FFF2-40B4-BE49-F238E27FC236}">
                <a16:creationId xmlns:a16="http://schemas.microsoft.com/office/drawing/2014/main" id="{16EADC66-B5F3-26F5-31F2-459470201D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EF0075-1773-A61B-1BEC-1435FF9D4582}"/>
              </a:ext>
            </a:extLst>
          </p:cNvPr>
          <p:cNvSpPr>
            <a:spLocks noGrp="1"/>
          </p:cNvSpPr>
          <p:nvPr>
            <p:ph type="sldNum" sz="quarter" idx="12"/>
          </p:nvPr>
        </p:nvSpPr>
        <p:spPr/>
        <p:txBody>
          <a:bodyPr/>
          <a:lstStyle/>
          <a:p>
            <a:fld id="{0A3A6516-D1EF-4CF6-B58C-D54EEBC0FC58}" type="slidenum">
              <a:rPr lang="en-US" smtClean="0"/>
              <a:t>‹#›</a:t>
            </a:fld>
            <a:endParaRPr lang="en-US"/>
          </a:p>
        </p:txBody>
      </p:sp>
    </p:spTree>
    <p:extLst>
      <p:ext uri="{BB962C8B-B14F-4D97-AF65-F5344CB8AC3E}">
        <p14:creationId xmlns:p14="http://schemas.microsoft.com/office/powerpoint/2010/main" val="5086212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5B03B-20BF-E9DE-A705-87DB8EA698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E2682E-48C7-989C-1B49-D12CFDE9EC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F158C5-A72E-2F37-9462-97DBFC62DB01}"/>
              </a:ext>
            </a:extLst>
          </p:cNvPr>
          <p:cNvSpPr>
            <a:spLocks noGrp="1"/>
          </p:cNvSpPr>
          <p:nvPr>
            <p:ph type="dt" sz="half" idx="10"/>
          </p:nvPr>
        </p:nvSpPr>
        <p:spPr/>
        <p:txBody>
          <a:bodyPr/>
          <a:lstStyle/>
          <a:p>
            <a:fld id="{AAAEEF18-1613-4AF0-B57B-CA69ED00E5F3}" type="datetimeFigureOut">
              <a:rPr lang="en-US" smtClean="0"/>
              <a:t>8/14/23</a:t>
            </a:fld>
            <a:endParaRPr lang="en-US"/>
          </a:p>
        </p:txBody>
      </p:sp>
      <p:sp>
        <p:nvSpPr>
          <p:cNvPr id="5" name="Footer Placeholder 4">
            <a:extLst>
              <a:ext uri="{FF2B5EF4-FFF2-40B4-BE49-F238E27FC236}">
                <a16:creationId xmlns:a16="http://schemas.microsoft.com/office/drawing/2014/main" id="{0CB61396-F4C1-D61E-8C04-D44D2FDE25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40C644-75F3-7971-1A97-77B3FCA111AD}"/>
              </a:ext>
            </a:extLst>
          </p:cNvPr>
          <p:cNvSpPr>
            <a:spLocks noGrp="1"/>
          </p:cNvSpPr>
          <p:nvPr>
            <p:ph type="sldNum" sz="quarter" idx="12"/>
          </p:nvPr>
        </p:nvSpPr>
        <p:spPr/>
        <p:txBody>
          <a:bodyPr/>
          <a:lstStyle/>
          <a:p>
            <a:fld id="{0A3A6516-D1EF-4CF6-B58C-D54EEBC0FC58}" type="slidenum">
              <a:rPr lang="en-US" smtClean="0"/>
              <a:t>‹#›</a:t>
            </a:fld>
            <a:endParaRPr lang="en-US"/>
          </a:p>
        </p:txBody>
      </p:sp>
    </p:spTree>
    <p:extLst>
      <p:ext uri="{BB962C8B-B14F-4D97-AF65-F5344CB8AC3E}">
        <p14:creationId xmlns:p14="http://schemas.microsoft.com/office/powerpoint/2010/main" val="23956924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675CC-E049-D463-8AEE-23C5A73E6F8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689A873-F9D8-88FE-33F5-A9D9ACF2B1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F0D6B0D-186B-4E9A-A380-516F990D4A90}"/>
              </a:ext>
            </a:extLst>
          </p:cNvPr>
          <p:cNvSpPr>
            <a:spLocks noGrp="1"/>
          </p:cNvSpPr>
          <p:nvPr>
            <p:ph type="dt" sz="half" idx="10"/>
          </p:nvPr>
        </p:nvSpPr>
        <p:spPr/>
        <p:txBody>
          <a:bodyPr/>
          <a:lstStyle/>
          <a:p>
            <a:fld id="{AAAEEF18-1613-4AF0-B57B-CA69ED00E5F3}" type="datetimeFigureOut">
              <a:rPr lang="en-US" smtClean="0"/>
              <a:t>8/14/23</a:t>
            </a:fld>
            <a:endParaRPr lang="en-US"/>
          </a:p>
        </p:txBody>
      </p:sp>
      <p:sp>
        <p:nvSpPr>
          <p:cNvPr id="5" name="Footer Placeholder 4">
            <a:extLst>
              <a:ext uri="{FF2B5EF4-FFF2-40B4-BE49-F238E27FC236}">
                <a16:creationId xmlns:a16="http://schemas.microsoft.com/office/drawing/2014/main" id="{2E3B4A9B-1618-A4BF-14B8-8853291789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ED07F8-F6BE-786E-686B-718A087C33E6}"/>
              </a:ext>
            </a:extLst>
          </p:cNvPr>
          <p:cNvSpPr>
            <a:spLocks noGrp="1"/>
          </p:cNvSpPr>
          <p:nvPr>
            <p:ph type="sldNum" sz="quarter" idx="12"/>
          </p:nvPr>
        </p:nvSpPr>
        <p:spPr/>
        <p:txBody>
          <a:bodyPr/>
          <a:lstStyle/>
          <a:p>
            <a:fld id="{0A3A6516-D1EF-4CF6-B58C-D54EEBC0FC58}" type="slidenum">
              <a:rPr lang="en-US" smtClean="0"/>
              <a:t>‹#›</a:t>
            </a:fld>
            <a:endParaRPr lang="en-US"/>
          </a:p>
        </p:txBody>
      </p:sp>
    </p:spTree>
    <p:extLst>
      <p:ext uri="{BB962C8B-B14F-4D97-AF65-F5344CB8AC3E}">
        <p14:creationId xmlns:p14="http://schemas.microsoft.com/office/powerpoint/2010/main" val="18099111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D6E99-0710-57DE-5E00-3C3DC9CACB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720DCD-6D22-0D95-7D7F-DFE39AC0BC4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0EB59B7-5E89-3C65-1DD1-F0648B965B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D6DA1C-D9E2-B419-9FE7-2B794EBC8F2D}"/>
              </a:ext>
            </a:extLst>
          </p:cNvPr>
          <p:cNvSpPr>
            <a:spLocks noGrp="1"/>
          </p:cNvSpPr>
          <p:nvPr>
            <p:ph type="dt" sz="half" idx="10"/>
          </p:nvPr>
        </p:nvSpPr>
        <p:spPr/>
        <p:txBody>
          <a:bodyPr/>
          <a:lstStyle/>
          <a:p>
            <a:fld id="{AAAEEF18-1613-4AF0-B57B-CA69ED00E5F3}" type="datetimeFigureOut">
              <a:rPr lang="en-US" smtClean="0"/>
              <a:t>8/14/23</a:t>
            </a:fld>
            <a:endParaRPr lang="en-US"/>
          </a:p>
        </p:txBody>
      </p:sp>
      <p:sp>
        <p:nvSpPr>
          <p:cNvPr id="6" name="Footer Placeholder 5">
            <a:extLst>
              <a:ext uri="{FF2B5EF4-FFF2-40B4-BE49-F238E27FC236}">
                <a16:creationId xmlns:a16="http://schemas.microsoft.com/office/drawing/2014/main" id="{D5E0A771-A5AB-E796-32F3-BF97032482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DFA125-BED2-86A9-A481-81AB30F57376}"/>
              </a:ext>
            </a:extLst>
          </p:cNvPr>
          <p:cNvSpPr>
            <a:spLocks noGrp="1"/>
          </p:cNvSpPr>
          <p:nvPr>
            <p:ph type="sldNum" sz="quarter" idx="12"/>
          </p:nvPr>
        </p:nvSpPr>
        <p:spPr/>
        <p:txBody>
          <a:bodyPr/>
          <a:lstStyle/>
          <a:p>
            <a:fld id="{0A3A6516-D1EF-4CF6-B58C-D54EEBC0FC58}" type="slidenum">
              <a:rPr lang="en-US" smtClean="0"/>
              <a:t>‹#›</a:t>
            </a:fld>
            <a:endParaRPr lang="en-US"/>
          </a:p>
        </p:txBody>
      </p:sp>
    </p:spTree>
    <p:extLst>
      <p:ext uri="{BB962C8B-B14F-4D97-AF65-F5344CB8AC3E}">
        <p14:creationId xmlns:p14="http://schemas.microsoft.com/office/powerpoint/2010/main" val="2985477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C8194-D659-A2C3-5C1B-1FE03E24C7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D8DD23-D648-F23C-C90D-BA0F08C734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15E1E05-5120-10B5-805D-305D3491BC5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5D5906-1E06-727C-D0CB-C1A297C885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1462CF-39B7-0113-06C7-185D2F697E5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E524AD-CB53-B39B-EB3B-1A028AAD4D4E}"/>
              </a:ext>
            </a:extLst>
          </p:cNvPr>
          <p:cNvSpPr>
            <a:spLocks noGrp="1"/>
          </p:cNvSpPr>
          <p:nvPr>
            <p:ph type="dt" sz="half" idx="10"/>
          </p:nvPr>
        </p:nvSpPr>
        <p:spPr/>
        <p:txBody>
          <a:bodyPr/>
          <a:lstStyle/>
          <a:p>
            <a:fld id="{AAAEEF18-1613-4AF0-B57B-CA69ED00E5F3}" type="datetimeFigureOut">
              <a:rPr lang="en-US" smtClean="0"/>
              <a:t>8/14/23</a:t>
            </a:fld>
            <a:endParaRPr lang="en-US"/>
          </a:p>
        </p:txBody>
      </p:sp>
      <p:sp>
        <p:nvSpPr>
          <p:cNvPr id="8" name="Footer Placeholder 7">
            <a:extLst>
              <a:ext uri="{FF2B5EF4-FFF2-40B4-BE49-F238E27FC236}">
                <a16:creationId xmlns:a16="http://schemas.microsoft.com/office/drawing/2014/main" id="{A9BC86C9-0BA0-A7FC-F875-D223FC79B8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16B70FA-D5C0-1E80-16F7-2959C3AD4A40}"/>
              </a:ext>
            </a:extLst>
          </p:cNvPr>
          <p:cNvSpPr>
            <a:spLocks noGrp="1"/>
          </p:cNvSpPr>
          <p:nvPr>
            <p:ph type="sldNum" sz="quarter" idx="12"/>
          </p:nvPr>
        </p:nvSpPr>
        <p:spPr/>
        <p:txBody>
          <a:bodyPr/>
          <a:lstStyle/>
          <a:p>
            <a:fld id="{0A3A6516-D1EF-4CF6-B58C-D54EEBC0FC58}" type="slidenum">
              <a:rPr lang="en-US" smtClean="0"/>
              <a:t>‹#›</a:t>
            </a:fld>
            <a:endParaRPr lang="en-US"/>
          </a:p>
        </p:txBody>
      </p:sp>
    </p:spTree>
    <p:extLst>
      <p:ext uri="{BB962C8B-B14F-4D97-AF65-F5344CB8AC3E}">
        <p14:creationId xmlns:p14="http://schemas.microsoft.com/office/powerpoint/2010/main" val="4461791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B5AFC-148B-AE67-8C14-5FCDA64185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432133D-6411-45F4-2B69-F9F2A8040385}"/>
              </a:ext>
            </a:extLst>
          </p:cNvPr>
          <p:cNvSpPr>
            <a:spLocks noGrp="1"/>
          </p:cNvSpPr>
          <p:nvPr>
            <p:ph type="dt" sz="half" idx="10"/>
          </p:nvPr>
        </p:nvSpPr>
        <p:spPr/>
        <p:txBody>
          <a:bodyPr/>
          <a:lstStyle/>
          <a:p>
            <a:fld id="{AAAEEF18-1613-4AF0-B57B-CA69ED00E5F3}" type="datetimeFigureOut">
              <a:rPr lang="en-US" smtClean="0"/>
              <a:t>8/14/23</a:t>
            </a:fld>
            <a:endParaRPr lang="en-US"/>
          </a:p>
        </p:txBody>
      </p:sp>
      <p:sp>
        <p:nvSpPr>
          <p:cNvPr id="4" name="Footer Placeholder 3">
            <a:extLst>
              <a:ext uri="{FF2B5EF4-FFF2-40B4-BE49-F238E27FC236}">
                <a16:creationId xmlns:a16="http://schemas.microsoft.com/office/drawing/2014/main" id="{9BBC6194-2D63-E496-62C3-B9A541A67DB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A083049-14D0-1708-F8F7-FDAB4C494FF5}"/>
              </a:ext>
            </a:extLst>
          </p:cNvPr>
          <p:cNvSpPr>
            <a:spLocks noGrp="1"/>
          </p:cNvSpPr>
          <p:nvPr>
            <p:ph type="sldNum" sz="quarter" idx="12"/>
          </p:nvPr>
        </p:nvSpPr>
        <p:spPr/>
        <p:txBody>
          <a:bodyPr/>
          <a:lstStyle/>
          <a:p>
            <a:fld id="{0A3A6516-D1EF-4CF6-B58C-D54EEBC0FC58}" type="slidenum">
              <a:rPr lang="en-US" smtClean="0"/>
              <a:t>‹#›</a:t>
            </a:fld>
            <a:endParaRPr lang="en-US"/>
          </a:p>
        </p:txBody>
      </p:sp>
    </p:spTree>
    <p:extLst>
      <p:ext uri="{BB962C8B-B14F-4D97-AF65-F5344CB8AC3E}">
        <p14:creationId xmlns:p14="http://schemas.microsoft.com/office/powerpoint/2010/main" val="5329408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E5D4A2-2D17-1FA7-48E7-C2ADB6E7EEE0}"/>
              </a:ext>
            </a:extLst>
          </p:cNvPr>
          <p:cNvSpPr>
            <a:spLocks noGrp="1"/>
          </p:cNvSpPr>
          <p:nvPr>
            <p:ph type="dt" sz="half" idx="10"/>
          </p:nvPr>
        </p:nvSpPr>
        <p:spPr/>
        <p:txBody>
          <a:bodyPr/>
          <a:lstStyle/>
          <a:p>
            <a:fld id="{AAAEEF18-1613-4AF0-B57B-CA69ED00E5F3}" type="datetimeFigureOut">
              <a:rPr lang="en-US" smtClean="0"/>
              <a:t>8/14/23</a:t>
            </a:fld>
            <a:endParaRPr lang="en-US"/>
          </a:p>
        </p:txBody>
      </p:sp>
      <p:sp>
        <p:nvSpPr>
          <p:cNvPr id="3" name="Footer Placeholder 2">
            <a:extLst>
              <a:ext uri="{FF2B5EF4-FFF2-40B4-BE49-F238E27FC236}">
                <a16:creationId xmlns:a16="http://schemas.microsoft.com/office/drawing/2014/main" id="{520C40CF-42B7-8910-7CFA-D4941D3A35B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D8C88-ED2D-025D-3D5A-16A22F81FCF9}"/>
              </a:ext>
            </a:extLst>
          </p:cNvPr>
          <p:cNvSpPr>
            <a:spLocks noGrp="1"/>
          </p:cNvSpPr>
          <p:nvPr>
            <p:ph type="sldNum" sz="quarter" idx="12"/>
          </p:nvPr>
        </p:nvSpPr>
        <p:spPr/>
        <p:txBody>
          <a:bodyPr/>
          <a:lstStyle/>
          <a:p>
            <a:fld id="{0A3A6516-D1EF-4CF6-B58C-D54EEBC0FC58}" type="slidenum">
              <a:rPr lang="en-US" smtClean="0"/>
              <a:t>‹#›</a:t>
            </a:fld>
            <a:endParaRPr lang="en-US"/>
          </a:p>
        </p:txBody>
      </p:sp>
    </p:spTree>
    <p:extLst>
      <p:ext uri="{BB962C8B-B14F-4D97-AF65-F5344CB8AC3E}">
        <p14:creationId xmlns:p14="http://schemas.microsoft.com/office/powerpoint/2010/main" val="25383464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C6016-6D93-018E-6A82-CCA8E4C3EE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500002-51F1-DF62-A4F8-D7C98E0A00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693626-96D7-755D-2096-47E1183E19F9}"/>
              </a:ext>
            </a:extLst>
          </p:cNvPr>
          <p:cNvSpPr>
            <a:spLocks noGrp="1"/>
          </p:cNvSpPr>
          <p:nvPr>
            <p:ph type="dt" sz="half" idx="10"/>
          </p:nvPr>
        </p:nvSpPr>
        <p:spPr/>
        <p:txBody>
          <a:bodyPr/>
          <a:lstStyle/>
          <a:p>
            <a:fld id="{DE93CF97-1891-AF48-AFF6-4479D9F56276}" type="datetimeFigureOut">
              <a:rPr lang="en-US" smtClean="0"/>
              <a:t>8/14/23</a:t>
            </a:fld>
            <a:endParaRPr lang="en-US"/>
          </a:p>
        </p:txBody>
      </p:sp>
      <p:sp>
        <p:nvSpPr>
          <p:cNvPr id="5" name="Footer Placeholder 4">
            <a:extLst>
              <a:ext uri="{FF2B5EF4-FFF2-40B4-BE49-F238E27FC236}">
                <a16:creationId xmlns:a16="http://schemas.microsoft.com/office/drawing/2014/main" id="{CC0DD9C1-A212-A9A8-3856-9F79B0538B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172CEF-F06E-04A1-10B8-510DB29D493A}"/>
              </a:ext>
            </a:extLst>
          </p:cNvPr>
          <p:cNvSpPr>
            <a:spLocks noGrp="1"/>
          </p:cNvSpPr>
          <p:nvPr>
            <p:ph type="sldNum" sz="quarter" idx="12"/>
          </p:nvPr>
        </p:nvSpPr>
        <p:spPr/>
        <p:txBody>
          <a:bodyPr/>
          <a:lstStyle/>
          <a:p>
            <a:fld id="{2EB7C901-AD16-8147-BAD2-401CBF902D22}" type="slidenum">
              <a:rPr lang="en-US" smtClean="0"/>
              <a:t>‹#›</a:t>
            </a:fld>
            <a:endParaRPr lang="en-US"/>
          </a:p>
        </p:txBody>
      </p:sp>
    </p:spTree>
    <p:extLst>
      <p:ext uri="{BB962C8B-B14F-4D97-AF65-F5344CB8AC3E}">
        <p14:creationId xmlns:p14="http://schemas.microsoft.com/office/powerpoint/2010/main" val="39015638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4228A-6ACE-B600-5A90-9326B2299F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203550-42C1-9508-ECE8-E7EA19988C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D0581F3-EB2C-18D8-495E-92C9B13E55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04A79E-D6FA-DA27-9583-CAB80C9FD821}"/>
              </a:ext>
            </a:extLst>
          </p:cNvPr>
          <p:cNvSpPr>
            <a:spLocks noGrp="1"/>
          </p:cNvSpPr>
          <p:nvPr>
            <p:ph type="dt" sz="half" idx="10"/>
          </p:nvPr>
        </p:nvSpPr>
        <p:spPr/>
        <p:txBody>
          <a:bodyPr/>
          <a:lstStyle/>
          <a:p>
            <a:fld id="{AAAEEF18-1613-4AF0-B57B-CA69ED00E5F3}" type="datetimeFigureOut">
              <a:rPr lang="en-US" smtClean="0"/>
              <a:t>8/14/23</a:t>
            </a:fld>
            <a:endParaRPr lang="en-US"/>
          </a:p>
        </p:txBody>
      </p:sp>
      <p:sp>
        <p:nvSpPr>
          <p:cNvPr id="6" name="Footer Placeholder 5">
            <a:extLst>
              <a:ext uri="{FF2B5EF4-FFF2-40B4-BE49-F238E27FC236}">
                <a16:creationId xmlns:a16="http://schemas.microsoft.com/office/drawing/2014/main" id="{A1B6E80E-8D2C-2C7A-D8CE-6C4EFAF8CD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B6B3AD-0F01-EEC5-AA42-ECE607C0B856}"/>
              </a:ext>
            </a:extLst>
          </p:cNvPr>
          <p:cNvSpPr>
            <a:spLocks noGrp="1"/>
          </p:cNvSpPr>
          <p:nvPr>
            <p:ph type="sldNum" sz="quarter" idx="12"/>
          </p:nvPr>
        </p:nvSpPr>
        <p:spPr/>
        <p:txBody>
          <a:bodyPr/>
          <a:lstStyle/>
          <a:p>
            <a:fld id="{0A3A6516-D1EF-4CF6-B58C-D54EEBC0FC58}" type="slidenum">
              <a:rPr lang="en-US" smtClean="0"/>
              <a:t>‹#›</a:t>
            </a:fld>
            <a:endParaRPr lang="en-US"/>
          </a:p>
        </p:txBody>
      </p:sp>
    </p:spTree>
    <p:extLst>
      <p:ext uri="{BB962C8B-B14F-4D97-AF65-F5344CB8AC3E}">
        <p14:creationId xmlns:p14="http://schemas.microsoft.com/office/powerpoint/2010/main" val="8386036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D4D6F-CACE-EF9A-5142-143D857010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3828D2-608F-5684-B89A-19B0C3B4B1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0B28DE0-C70F-FD35-0CC1-FB7286CD58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527495-4E83-D442-59F2-8A32BC5756CC}"/>
              </a:ext>
            </a:extLst>
          </p:cNvPr>
          <p:cNvSpPr>
            <a:spLocks noGrp="1"/>
          </p:cNvSpPr>
          <p:nvPr>
            <p:ph type="dt" sz="half" idx="10"/>
          </p:nvPr>
        </p:nvSpPr>
        <p:spPr/>
        <p:txBody>
          <a:bodyPr/>
          <a:lstStyle/>
          <a:p>
            <a:fld id="{AAAEEF18-1613-4AF0-B57B-CA69ED00E5F3}" type="datetimeFigureOut">
              <a:rPr lang="en-US" smtClean="0"/>
              <a:t>8/14/23</a:t>
            </a:fld>
            <a:endParaRPr lang="en-US"/>
          </a:p>
        </p:txBody>
      </p:sp>
      <p:sp>
        <p:nvSpPr>
          <p:cNvPr id="6" name="Footer Placeholder 5">
            <a:extLst>
              <a:ext uri="{FF2B5EF4-FFF2-40B4-BE49-F238E27FC236}">
                <a16:creationId xmlns:a16="http://schemas.microsoft.com/office/drawing/2014/main" id="{D2FA2F3E-8AE7-C124-4047-536247992B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5FF890-6622-5158-1D3E-56D7CC52214D}"/>
              </a:ext>
            </a:extLst>
          </p:cNvPr>
          <p:cNvSpPr>
            <a:spLocks noGrp="1"/>
          </p:cNvSpPr>
          <p:nvPr>
            <p:ph type="sldNum" sz="quarter" idx="12"/>
          </p:nvPr>
        </p:nvSpPr>
        <p:spPr/>
        <p:txBody>
          <a:bodyPr/>
          <a:lstStyle/>
          <a:p>
            <a:fld id="{0A3A6516-D1EF-4CF6-B58C-D54EEBC0FC58}" type="slidenum">
              <a:rPr lang="en-US" smtClean="0"/>
              <a:t>‹#›</a:t>
            </a:fld>
            <a:endParaRPr lang="en-US"/>
          </a:p>
        </p:txBody>
      </p:sp>
    </p:spTree>
    <p:extLst>
      <p:ext uri="{BB962C8B-B14F-4D97-AF65-F5344CB8AC3E}">
        <p14:creationId xmlns:p14="http://schemas.microsoft.com/office/powerpoint/2010/main" val="41000210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05575-4B08-1298-82E1-0810071957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693FE05-D505-9627-3F5B-2CAF96749C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E19098-110D-1321-4515-8F5E17209891}"/>
              </a:ext>
            </a:extLst>
          </p:cNvPr>
          <p:cNvSpPr>
            <a:spLocks noGrp="1"/>
          </p:cNvSpPr>
          <p:nvPr>
            <p:ph type="dt" sz="half" idx="10"/>
          </p:nvPr>
        </p:nvSpPr>
        <p:spPr/>
        <p:txBody>
          <a:bodyPr/>
          <a:lstStyle/>
          <a:p>
            <a:fld id="{AAAEEF18-1613-4AF0-B57B-CA69ED00E5F3}" type="datetimeFigureOut">
              <a:rPr lang="en-US" smtClean="0"/>
              <a:t>8/14/23</a:t>
            </a:fld>
            <a:endParaRPr lang="en-US"/>
          </a:p>
        </p:txBody>
      </p:sp>
      <p:sp>
        <p:nvSpPr>
          <p:cNvPr id="5" name="Footer Placeholder 4">
            <a:extLst>
              <a:ext uri="{FF2B5EF4-FFF2-40B4-BE49-F238E27FC236}">
                <a16:creationId xmlns:a16="http://schemas.microsoft.com/office/drawing/2014/main" id="{78A57787-7A81-9837-AA06-F10BF3AFC0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9D1A21-42B6-523D-15B2-5E04AB9A3DF1}"/>
              </a:ext>
            </a:extLst>
          </p:cNvPr>
          <p:cNvSpPr>
            <a:spLocks noGrp="1"/>
          </p:cNvSpPr>
          <p:nvPr>
            <p:ph type="sldNum" sz="quarter" idx="12"/>
          </p:nvPr>
        </p:nvSpPr>
        <p:spPr/>
        <p:txBody>
          <a:bodyPr/>
          <a:lstStyle/>
          <a:p>
            <a:fld id="{0A3A6516-D1EF-4CF6-B58C-D54EEBC0FC58}" type="slidenum">
              <a:rPr lang="en-US" smtClean="0"/>
              <a:t>‹#›</a:t>
            </a:fld>
            <a:endParaRPr lang="en-US"/>
          </a:p>
        </p:txBody>
      </p:sp>
    </p:spTree>
    <p:extLst>
      <p:ext uri="{BB962C8B-B14F-4D97-AF65-F5344CB8AC3E}">
        <p14:creationId xmlns:p14="http://schemas.microsoft.com/office/powerpoint/2010/main" val="877529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D26F84-6F7F-6C6F-DF74-AC42850394C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EBA8918-C0D1-EBF0-2227-3C6D47D5F64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687666-5B11-4429-5A8E-5B5BDA38ED73}"/>
              </a:ext>
            </a:extLst>
          </p:cNvPr>
          <p:cNvSpPr>
            <a:spLocks noGrp="1"/>
          </p:cNvSpPr>
          <p:nvPr>
            <p:ph type="dt" sz="half" idx="10"/>
          </p:nvPr>
        </p:nvSpPr>
        <p:spPr/>
        <p:txBody>
          <a:bodyPr/>
          <a:lstStyle/>
          <a:p>
            <a:fld id="{AAAEEF18-1613-4AF0-B57B-CA69ED00E5F3}" type="datetimeFigureOut">
              <a:rPr lang="en-US" smtClean="0"/>
              <a:t>8/14/23</a:t>
            </a:fld>
            <a:endParaRPr lang="en-US"/>
          </a:p>
        </p:txBody>
      </p:sp>
      <p:sp>
        <p:nvSpPr>
          <p:cNvPr id="5" name="Footer Placeholder 4">
            <a:extLst>
              <a:ext uri="{FF2B5EF4-FFF2-40B4-BE49-F238E27FC236}">
                <a16:creationId xmlns:a16="http://schemas.microsoft.com/office/drawing/2014/main" id="{1D346532-4BF9-8F4F-D67B-3E425750FD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087C84-61B2-24F0-9C1C-836C7F66F548}"/>
              </a:ext>
            </a:extLst>
          </p:cNvPr>
          <p:cNvSpPr>
            <a:spLocks noGrp="1"/>
          </p:cNvSpPr>
          <p:nvPr>
            <p:ph type="sldNum" sz="quarter" idx="12"/>
          </p:nvPr>
        </p:nvSpPr>
        <p:spPr/>
        <p:txBody>
          <a:bodyPr/>
          <a:lstStyle/>
          <a:p>
            <a:fld id="{0A3A6516-D1EF-4CF6-B58C-D54EEBC0FC58}" type="slidenum">
              <a:rPr lang="en-US" smtClean="0"/>
              <a:t>‹#›</a:t>
            </a:fld>
            <a:endParaRPr lang="en-US"/>
          </a:p>
        </p:txBody>
      </p:sp>
    </p:spTree>
    <p:extLst>
      <p:ext uri="{BB962C8B-B14F-4D97-AF65-F5344CB8AC3E}">
        <p14:creationId xmlns:p14="http://schemas.microsoft.com/office/powerpoint/2010/main" val="1388217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B2725-F8FC-E313-FD43-F763F6530E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DA537E2-CAB4-C722-08A7-5154C490B1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4E772D-0B0C-7A81-2F9E-08AF37F17407}"/>
              </a:ext>
            </a:extLst>
          </p:cNvPr>
          <p:cNvSpPr>
            <a:spLocks noGrp="1"/>
          </p:cNvSpPr>
          <p:nvPr>
            <p:ph type="dt" sz="half" idx="10"/>
          </p:nvPr>
        </p:nvSpPr>
        <p:spPr/>
        <p:txBody>
          <a:bodyPr/>
          <a:lstStyle/>
          <a:p>
            <a:fld id="{DE93CF97-1891-AF48-AFF6-4479D9F56276}" type="datetimeFigureOut">
              <a:rPr lang="en-US" smtClean="0"/>
              <a:t>8/14/23</a:t>
            </a:fld>
            <a:endParaRPr lang="en-US"/>
          </a:p>
        </p:txBody>
      </p:sp>
      <p:sp>
        <p:nvSpPr>
          <p:cNvPr id="5" name="Footer Placeholder 4">
            <a:extLst>
              <a:ext uri="{FF2B5EF4-FFF2-40B4-BE49-F238E27FC236}">
                <a16:creationId xmlns:a16="http://schemas.microsoft.com/office/drawing/2014/main" id="{6F23B686-B05E-FCD1-279B-39A7DC2BCE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E04D37-AAD7-09D4-1A56-A21CCA6E7426}"/>
              </a:ext>
            </a:extLst>
          </p:cNvPr>
          <p:cNvSpPr>
            <a:spLocks noGrp="1"/>
          </p:cNvSpPr>
          <p:nvPr>
            <p:ph type="sldNum" sz="quarter" idx="12"/>
          </p:nvPr>
        </p:nvSpPr>
        <p:spPr/>
        <p:txBody>
          <a:bodyPr/>
          <a:lstStyle/>
          <a:p>
            <a:fld id="{2EB7C901-AD16-8147-BAD2-401CBF902D22}" type="slidenum">
              <a:rPr lang="en-US" smtClean="0"/>
              <a:t>‹#›</a:t>
            </a:fld>
            <a:endParaRPr lang="en-US"/>
          </a:p>
        </p:txBody>
      </p:sp>
    </p:spTree>
    <p:extLst>
      <p:ext uri="{BB962C8B-B14F-4D97-AF65-F5344CB8AC3E}">
        <p14:creationId xmlns:p14="http://schemas.microsoft.com/office/powerpoint/2010/main" val="565854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CD5C9-59D9-310E-E7A0-257C211138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7E5F1F-DD2B-8E0C-A825-07DE4B6A64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0F9F82-889B-7F69-FBB8-E4A40FFB97E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36FF048-CB35-6342-B085-1A59749F574D}"/>
              </a:ext>
            </a:extLst>
          </p:cNvPr>
          <p:cNvSpPr>
            <a:spLocks noGrp="1"/>
          </p:cNvSpPr>
          <p:nvPr>
            <p:ph type="dt" sz="half" idx="10"/>
          </p:nvPr>
        </p:nvSpPr>
        <p:spPr/>
        <p:txBody>
          <a:bodyPr/>
          <a:lstStyle/>
          <a:p>
            <a:fld id="{DE93CF97-1891-AF48-AFF6-4479D9F56276}" type="datetimeFigureOut">
              <a:rPr lang="en-US" smtClean="0"/>
              <a:t>8/14/23</a:t>
            </a:fld>
            <a:endParaRPr lang="en-US"/>
          </a:p>
        </p:txBody>
      </p:sp>
      <p:sp>
        <p:nvSpPr>
          <p:cNvPr id="6" name="Footer Placeholder 5">
            <a:extLst>
              <a:ext uri="{FF2B5EF4-FFF2-40B4-BE49-F238E27FC236}">
                <a16:creationId xmlns:a16="http://schemas.microsoft.com/office/drawing/2014/main" id="{F0AE91A0-41B2-D890-A524-CA0D959403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B0C635-F9FC-8C3E-1CF5-A14437F20A24}"/>
              </a:ext>
            </a:extLst>
          </p:cNvPr>
          <p:cNvSpPr>
            <a:spLocks noGrp="1"/>
          </p:cNvSpPr>
          <p:nvPr>
            <p:ph type="sldNum" sz="quarter" idx="12"/>
          </p:nvPr>
        </p:nvSpPr>
        <p:spPr/>
        <p:txBody>
          <a:bodyPr/>
          <a:lstStyle/>
          <a:p>
            <a:fld id="{2EB7C901-AD16-8147-BAD2-401CBF902D22}" type="slidenum">
              <a:rPr lang="en-US" smtClean="0"/>
              <a:t>‹#›</a:t>
            </a:fld>
            <a:endParaRPr lang="en-US"/>
          </a:p>
        </p:txBody>
      </p:sp>
    </p:spTree>
    <p:extLst>
      <p:ext uri="{BB962C8B-B14F-4D97-AF65-F5344CB8AC3E}">
        <p14:creationId xmlns:p14="http://schemas.microsoft.com/office/powerpoint/2010/main" val="2838206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B1C3-F552-6B73-5117-9E436E5266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49C85AD-EE6E-76FD-47CB-A4ABDEA8D8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1E1A61-A1A4-B0B7-D447-E855D2883AC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D3E464-DDD6-C19F-4CB8-5F327EA2E5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112BDC9-D68E-C1F3-DF4C-1A9F0974855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2385ED1-18C6-B7B5-84F1-12F5E079CCCC}"/>
              </a:ext>
            </a:extLst>
          </p:cNvPr>
          <p:cNvSpPr>
            <a:spLocks noGrp="1"/>
          </p:cNvSpPr>
          <p:nvPr>
            <p:ph type="dt" sz="half" idx="10"/>
          </p:nvPr>
        </p:nvSpPr>
        <p:spPr/>
        <p:txBody>
          <a:bodyPr/>
          <a:lstStyle/>
          <a:p>
            <a:fld id="{DE93CF97-1891-AF48-AFF6-4479D9F56276}" type="datetimeFigureOut">
              <a:rPr lang="en-US" smtClean="0"/>
              <a:t>8/14/23</a:t>
            </a:fld>
            <a:endParaRPr lang="en-US"/>
          </a:p>
        </p:txBody>
      </p:sp>
      <p:sp>
        <p:nvSpPr>
          <p:cNvPr id="8" name="Footer Placeholder 7">
            <a:extLst>
              <a:ext uri="{FF2B5EF4-FFF2-40B4-BE49-F238E27FC236}">
                <a16:creationId xmlns:a16="http://schemas.microsoft.com/office/drawing/2014/main" id="{4C0D4E5A-00FF-D5B9-1FEF-E666AF96EC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286AC40-C563-DF83-DC2F-588FA04493F4}"/>
              </a:ext>
            </a:extLst>
          </p:cNvPr>
          <p:cNvSpPr>
            <a:spLocks noGrp="1"/>
          </p:cNvSpPr>
          <p:nvPr>
            <p:ph type="sldNum" sz="quarter" idx="12"/>
          </p:nvPr>
        </p:nvSpPr>
        <p:spPr/>
        <p:txBody>
          <a:bodyPr/>
          <a:lstStyle/>
          <a:p>
            <a:fld id="{2EB7C901-AD16-8147-BAD2-401CBF902D22}" type="slidenum">
              <a:rPr lang="en-US" smtClean="0"/>
              <a:t>‹#›</a:t>
            </a:fld>
            <a:endParaRPr lang="en-US"/>
          </a:p>
        </p:txBody>
      </p:sp>
    </p:spTree>
    <p:extLst>
      <p:ext uri="{BB962C8B-B14F-4D97-AF65-F5344CB8AC3E}">
        <p14:creationId xmlns:p14="http://schemas.microsoft.com/office/powerpoint/2010/main" val="1814297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24916-47AE-99A1-50CE-30295045345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C78363-CBE6-6A5A-A7B3-DFA0F1F718A6}"/>
              </a:ext>
            </a:extLst>
          </p:cNvPr>
          <p:cNvSpPr>
            <a:spLocks noGrp="1"/>
          </p:cNvSpPr>
          <p:nvPr>
            <p:ph type="dt" sz="half" idx="10"/>
          </p:nvPr>
        </p:nvSpPr>
        <p:spPr/>
        <p:txBody>
          <a:bodyPr/>
          <a:lstStyle/>
          <a:p>
            <a:fld id="{DE93CF97-1891-AF48-AFF6-4479D9F56276}" type="datetimeFigureOut">
              <a:rPr lang="en-US" smtClean="0"/>
              <a:t>8/14/23</a:t>
            </a:fld>
            <a:endParaRPr lang="en-US"/>
          </a:p>
        </p:txBody>
      </p:sp>
      <p:sp>
        <p:nvSpPr>
          <p:cNvPr id="4" name="Footer Placeholder 3">
            <a:extLst>
              <a:ext uri="{FF2B5EF4-FFF2-40B4-BE49-F238E27FC236}">
                <a16:creationId xmlns:a16="http://schemas.microsoft.com/office/drawing/2014/main" id="{5641A098-0A97-43D2-3AE4-84A6328E4D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6C06ADC-CC39-0AFA-A742-BD391B9B13F4}"/>
              </a:ext>
            </a:extLst>
          </p:cNvPr>
          <p:cNvSpPr>
            <a:spLocks noGrp="1"/>
          </p:cNvSpPr>
          <p:nvPr>
            <p:ph type="sldNum" sz="quarter" idx="12"/>
          </p:nvPr>
        </p:nvSpPr>
        <p:spPr/>
        <p:txBody>
          <a:bodyPr/>
          <a:lstStyle/>
          <a:p>
            <a:fld id="{2EB7C901-AD16-8147-BAD2-401CBF902D22}" type="slidenum">
              <a:rPr lang="en-US" smtClean="0"/>
              <a:t>‹#›</a:t>
            </a:fld>
            <a:endParaRPr lang="en-US"/>
          </a:p>
        </p:txBody>
      </p:sp>
    </p:spTree>
    <p:extLst>
      <p:ext uri="{BB962C8B-B14F-4D97-AF65-F5344CB8AC3E}">
        <p14:creationId xmlns:p14="http://schemas.microsoft.com/office/powerpoint/2010/main" val="125149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6BEBB0-BB81-8FE3-0260-E2090891893F}"/>
              </a:ext>
            </a:extLst>
          </p:cNvPr>
          <p:cNvSpPr>
            <a:spLocks noGrp="1"/>
          </p:cNvSpPr>
          <p:nvPr>
            <p:ph type="dt" sz="half" idx="10"/>
          </p:nvPr>
        </p:nvSpPr>
        <p:spPr/>
        <p:txBody>
          <a:bodyPr/>
          <a:lstStyle/>
          <a:p>
            <a:fld id="{DE93CF97-1891-AF48-AFF6-4479D9F56276}" type="datetimeFigureOut">
              <a:rPr lang="en-US" smtClean="0"/>
              <a:t>8/14/23</a:t>
            </a:fld>
            <a:endParaRPr lang="en-US"/>
          </a:p>
        </p:txBody>
      </p:sp>
      <p:sp>
        <p:nvSpPr>
          <p:cNvPr id="3" name="Footer Placeholder 2">
            <a:extLst>
              <a:ext uri="{FF2B5EF4-FFF2-40B4-BE49-F238E27FC236}">
                <a16:creationId xmlns:a16="http://schemas.microsoft.com/office/drawing/2014/main" id="{770CDB7A-01DF-AEB4-1CDD-5F413F510F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F42AC2-88EC-41FC-E682-93DBCBDC7158}"/>
              </a:ext>
            </a:extLst>
          </p:cNvPr>
          <p:cNvSpPr>
            <a:spLocks noGrp="1"/>
          </p:cNvSpPr>
          <p:nvPr>
            <p:ph type="sldNum" sz="quarter" idx="12"/>
          </p:nvPr>
        </p:nvSpPr>
        <p:spPr/>
        <p:txBody>
          <a:bodyPr/>
          <a:lstStyle/>
          <a:p>
            <a:fld id="{2EB7C901-AD16-8147-BAD2-401CBF902D22}" type="slidenum">
              <a:rPr lang="en-US" smtClean="0"/>
              <a:t>‹#›</a:t>
            </a:fld>
            <a:endParaRPr lang="en-US"/>
          </a:p>
        </p:txBody>
      </p:sp>
    </p:spTree>
    <p:extLst>
      <p:ext uri="{BB962C8B-B14F-4D97-AF65-F5344CB8AC3E}">
        <p14:creationId xmlns:p14="http://schemas.microsoft.com/office/powerpoint/2010/main" val="2201019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166D5-295B-745C-4A3F-2F47DE6F97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8408CB-0B56-5583-33A5-23A37B5AB9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C7E48F-CD63-303C-4C0D-F5D4884EE9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55A6B4-6E01-BDE6-42FA-0FE27DDA0A97}"/>
              </a:ext>
            </a:extLst>
          </p:cNvPr>
          <p:cNvSpPr>
            <a:spLocks noGrp="1"/>
          </p:cNvSpPr>
          <p:nvPr>
            <p:ph type="dt" sz="half" idx="10"/>
          </p:nvPr>
        </p:nvSpPr>
        <p:spPr/>
        <p:txBody>
          <a:bodyPr/>
          <a:lstStyle/>
          <a:p>
            <a:fld id="{DE93CF97-1891-AF48-AFF6-4479D9F56276}" type="datetimeFigureOut">
              <a:rPr lang="en-US" smtClean="0"/>
              <a:t>8/14/23</a:t>
            </a:fld>
            <a:endParaRPr lang="en-US"/>
          </a:p>
        </p:txBody>
      </p:sp>
      <p:sp>
        <p:nvSpPr>
          <p:cNvPr id="6" name="Footer Placeholder 5">
            <a:extLst>
              <a:ext uri="{FF2B5EF4-FFF2-40B4-BE49-F238E27FC236}">
                <a16:creationId xmlns:a16="http://schemas.microsoft.com/office/drawing/2014/main" id="{387B6A06-3476-1C94-D6F6-BAE417FB11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59AD7D-D026-9BC0-1602-89D6DC5A8A06}"/>
              </a:ext>
            </a:extLst>
          </p:cNvPr>
          <p:cNvSpPr>
            <a:spLocks noGrp="1"/>
          </p:cNvSpPr>
          <p:nvPr>
            <p:ph type="sldNum" sz="quarter" idx="12"/>
          </p:nvPr>
        </p:nvSpPr>
        <p:spPr/>
        <p:txBody>
          <a:bodyPr/>
          <a:lstStyle/>
          <a:p>
            <a:fld id="{2EB7C901-AD16-8147-BAD2-401CBF902D22}" type="slidenum">
              <a:rPr lang="en-US" smtClean="0"/>
              <a:t>‹#›</a:t>
            </a:fld>
            <a:endParaRPr lang="en-US"/>
          </a:p>
        </p:txBody>
      </p:sp>
    </p:spTree>
    <p:extLst>
      <p:ext uri="{BB962C8B-B14F-4D97-AF65-F5344CB8AC3E}">
        <p14:creationId xmlns:p14="http://schemas.microsoft.com/office/powerpoint/2010/main" val="3776582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8128B-F325-E2F6-D8F1-159618A045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9886137-9F6D-0C19-A2D5-23E7A96119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09463E-03C2-484A-65DC-B042CDC95F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537ABE-981C-5ADD-3932-A76FB7BE9FC4}"/>
              </a:ext>
            </a:extLst>
          </p:cNvPr>
          <p:cNvSpPr>
            <a:spLocks noGrp="1"/>
          </p:cNvSpPr>
          <p:nvPr>
            <p:ph type="dt" sz="half" idx="10"/>
          </p:nvPr>
        </p:nvSpPr>
        <p:spPr/>
        <p:txBody>
          <a:bodyPr/>
          <a:lstStyle/>
          <a:p>
            <a:fld id="{DE93CF97-1891-AF48-AFF6-4479D9F56276}" type="datetimeFigureOut">
              <a:rPr lang="en-US" smtClean="0"/>
              <a:t>8/14/23</a:t>
            </a:fld>
            <a:endParaRPr lang="en-US"/>
          </a:p>
        </p:txBody>
      </p:sp>
      <p:sp>
        <p:nvSpPr>
          <p:cNvPr id="6" name="Footer Placeholder 5">
            <a:extLst>
              <a:ext uri="{FF2B5EF4-FFF2-40B4-BE49-F238E27FC236}">
                <a16:creationId xmlns:a16="http://schemas.microsoft.com/office/drawing/2014/main" id="{AC4A3E77-0175-42EA-0683-5AF652A957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6921F4-A136-8D08-B453-97D84EC7D3D9}"/>
              </a:ext>
            </a:extLst>
          </p:cNvPr>
          <p:cNvSpPr>
            <a:spLocks noGrp="1"/>
          </p:cNvSpPr>
          <p:nvPr>
            <p:ph type="sldNum" sz="quarter" idx="12"/>
          </p:nvPr>
        </p:nvSpPr>
        <p:spPr/>
        <p:txBody>
          <a:bodyPr/>
          <a:lstStyle/>
          <a:p>
            <a:fld id="{2EB7C901-AD16-8147-BAD2-401CBF902D22}" type="slidenum">
              <a:rPr lang="en-US" smtClean="0"/>
              <a:t>‹#›</a:t>
            </a:fld>
            <a:endParaRPr lang="en-US"/>
          </a:p>
        </p:txBody>
      </p:sp>
    </p:spTree>
    <p:extLst>
      <p:ext uri="{BB962C8B-B14F-4D97-AF65-F5344CB8AC3E}">
        <p14:creationId xmlns:p14="http://schemas.microsoft.com/office/powerpoint/2010/main" val="1815492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61E924-348E-6E6A-E8DF-382F4450E7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90642A-F975-9E91-6BAA-DBD412688E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CEC297-281F-F03B-A2A3-F7F916587A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93CF97-1891-AF48-AFF6-4479D9F56276}" type="datetimeFigureOut">
              <a:rPr lang="en-US" smtClean="0"/>
              <a:t>8/14/23</a:t>
            </a:fld>
            <a:endParaRPr lang="en-US"/>
          </a:p>
        </p:txBody>
      </p:sp>
      <p:sp>
        <p:nvSpPr>
          <p:cNvPr id="5" name="Footer Placeholder 4">
            <a:extLst>
              <a:ext uri="{FF2B5EF4-FFF2-40B4-BE49-F238E27FC236}">
                <a16:creationId xmlns:a16="http://schemas.microsoft.com/office/drawing/2014/main" id="{55122714-7204-A4BD-745E-E78B50E388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D41A3B5-0DDA-81DD-FB8C-E68600D121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B7C901-AD16-8147-BAD2-401CBF902D22}" type="slidenum">
              <a:rPr lang="en-US" smtClean="0"/>
              <a:t>‹#›</a:t>
            </a:fld>
            <a:endParaRPr lang="en-US"/>
          </a:p>
        </p:txBody>
      </p:sp>
    </p:spTree>
    <p:extLst>
      <p:ext uri="{BB962C8B-B14F-4D97-AF65-F5344CB8AC3E}">
        <p14:creationId xmlns:p14="http://schemas.microsoft.com/office/powerpoint/2010/main" val="414999690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BCF6A0-BCE2-9B1E-5A25-3A3F54E0B9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E0F1FC-22C7-82A5-5B5B-B62677D154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A506DC-659E-AE6E-3A8B-E0C65E0202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AEEF18-1613-4AF0-B57B-CA69ED00E5F3}" type="datetimeFigureOut">
              <a:rPr lang="en-US" smtClean="0"/>
              <a:t>8/14/23</a:t>
            </a:fld>
            <a:endParaRPr lang="en-US"/>
          </a:p>
        </p:txBody>
      </p:sp>
      <p:sp>
        <p:nvSpPr>
          <p:cNvPr id="5" name="Footer Placeholder 4">
            <a:extLst>
              <a:ext uri="{FF2B5EF4-FFF2-40B4-BE49-F238E27FC236}">
                <a16:creationId xmlns:a16="http://schemas.microsoft.com/office/drawing/2014/main" id="{BD0DECE1-EB31-DFD2-5D25-43B0B8AAB7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45711B-8C0D-F8D7-D2B7-614B39601F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3A6516-D1EF-4CF6-B58C-D54EEBC0FC58}" type="slidenum">
              <a:rPr lang="en-US" smtClean="0"/>
              <a:t>‹#›</a:t>
            </a:fld>
            <a:endParaRPr lang="en-US"/>
          </a:p>
        </p:txBody>
      </p:sp>
    </p:spTree>
    <p:extLst>
      <p:ext uri="{BB962C8B-B14F-4D97-AF65-F5344CB8AC3E}">
        <p14:creationId xmlns:p14="http://schemas.microsoft.com/office/powerpoint/2010/main" val="19196306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20.png"/><Relationship Id="rId12" Type="http://schemas.openxmlformats.org/officeDocument/2006/relationships/image" Target="../media/image25.png"/><Relationship Id="rId2" Type="http://schemas.openxmlformats.org/officeDocument/2006/relationships/slideLayout" Target="../slideLayouts/slideLayout12.xml"/><Relationship Id="rId1" Type="http://schemas.openxmlformats.org/officeDocument/2006/relationships/tags" Target="../tags/tag9.xml"/><Relationship Id="rId11" Type="http://schemas.openxmlformats.org/officeDocument/2006/relationships/image" Target="../media/image26.png"/><Relationship Id="rId5" Type="http://schemas.openxmlformats.org/officeDocument/2006/relationships/image" Target="../media/image23.png"/><Relationship Id="rId10" Type="http://schemas.openxmlformats.org/officeDocument/2006/relationships/image" Target="../media/image250.png"/><Relationship Id="rId4" Type="http://schemas.openxmlformats.org/officeDocument/2006/relationships/image" Target="../media/image24.png"/><Relationship Id="rId9" Type="http://schemas.openxmlformats.org/officeDocument/2006/relationships/image" Target="../media/image24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tags" Target="../tags/tag10.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tags" Target="../tags/tag11.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tags" Target="../tags/tag12.xml"/><Relationship Id="rId5" Type="http://schemas.openxmlformats.org/officeDocument/2006/relationships/image" Target="../media/image31.gif"/><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tags" Target="../tags/tag13.xml"/><Relationship Id="rId5" Type="http://schemas.openxmlformats.org/officeDocument/2006/relationships/image" Target="../media/image33.jpeg"/><Relationship Id="rId4" Type="http://schemas.openxmlformats.org/officeDocument/2006/relationships/image" Target="../media/image32.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tags" Target="../tags/tag14.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5.png"/><Relationship Id="rId7" Type="http://schemas.openxmlformats.org/officeDocument/2006/relationships/image" Target="../media/image36.jpe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1.png"/><Relationship Id="rId5" Type="http://schemas.microsoft.com/office/2007/relationships/hdphoto" Target="../media/hdphoto1.wdp"/><Relationship Id="rId10" Type="http://schemas.openxmlformats.org/officeDocument/2006/relationships/image" Target="../media/image38.png"/><Relationship Id="rId4" Type="http://schemas.openxmlformats.org/officeDocument/2006/relationships/image" Target="../media/image3.png"/><Relationship Id="rId9"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tags" Target="../tags/tag1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tags" Target="../tags/tag16.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7.png"/><Relationship Id="rId2" Type="http://schemas.openxmlformats.org/officeDocument/2006/relationships/slideLayout" Target="../slideLayouts/slideLayout12.xml"/><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3.xml"/><Relationship Id="rId7" Type="http://schemas.openxmlformats.org/officeDocument/2006/relationships/image" Target="../media/image11.png"/><Relationship Id="rId2" Type="http://schemas.openxmlformats.org/officeDocument/2006/relationships/slideLayout" Target="../slideLayouts/slideLayout12.xml"/><Relationship Id="rId1" Type="http://schemas.openxmlformats.org/officeDocument/2006/relationships/tags" Target="../tags/tag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3.xml"/><Relationship Id="rId5" Type="http://schemas.openxmlformats.org/officeDocument/2006/relationships/image" Target="../media/image14.jpe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4.xml"/><Relationship Id="rId5" Type="http://schemas.openxmlformats.org/officeDocument/2006/relationships/image" Target="../media/image15.jpe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5.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tags" Target="../tags/tag6.xml"/><Relationship Id="rId4" Type="http://schemas.openxmlformats.org/officeDocument/2006/relationships/image" Target="../media/image19.gi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22.png"/><Relationship Id="rId2" Type="http://schemas.openxmlformats.org/officeDocument/2006/relationships/slideLayout" Target="../slideLayouts/slideLayout12.xml"/><Relationship Id="rId1" Type="http://schemas.openxmlformats.org/officeDocument/2006/relationships/tags" Target="../tags/tag7.xml"/><Relationship Id="rId6" Type="http://schemas.openxmlformats.org/officeDocument/2006/relationships/image" Target="../media/image21.png"/><Relationship Id="rId5" Type="http://schemas.openxmlformats.org/officeDocument/2006/relationships/image" Target="../media/image16.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tags" Target="../tags/tag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11">
            <a:extLst>
              <a:ext uri="{FF2B5EF4-FFF2-40B4-BE49-F238E27FC236}">
                <a16:creationId xmlns:a16="http://schemas.microsoft.com/office/drawing/2014/main" id="{7ADD6C35-4B10-4BFC-BAD6-56B49A790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13">
            <a:extLst>
              <a:ext uri="{FF2B5EF4-FFF2-40B4-BE49-F238E27FC236}">
                <a16:creationId xmlns:a16="http://schemas.microsoft.com/office/drawing/2014/main" id="{32AFDD1C-2418-460A-B0D3-EEF55EC823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66957" y="2290257"/>
            <a:ext cx="5324737" cy="4559213"/>
            <a:chOff x="6852124" y="2290257"/>
            <a:chExt cx="5330118" cy="4559213"/>
          </a:xfrm>
        </p:grpSpPr>
        <p:sp>
          <p:nvSpPr>
            <p:cNvPr id="15" name="Freeform: Shape 14">
              <a:extLst>
                <a:ext uri="{FF2B5EF4-FFF2-40B4-BE49-F238E27FC236}">
                  <a16:creationId xmlns:a16="http://schemas.microsoft.com/office/drawing/2014/main" id="{AF1D9B44-43EB-4833-B924-356EBE6D25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52124" y="2290257"/>
              <a:ext cx="5330118" cy="4559213"/>
            </a:xfrm>
            <a:custGeom>
              <a:avLst/>
              <a:gdLst>
                <a:gd name="connsiteX0" fmla="*/ 3444904 w 5330118"/>
                <a:gd name="connsiteY0" fmla="*/ 220 h 4559213"/>
                <a:gd name="connsiteX1" fmla="*/ 3769380 w 5330118"/>
                <a:gd name="connsiteY1" fmla="*/ 20786 h 4559213"/>
                <a:gd name="connsiteX2" fmla="*/ 4399652 w 5330118"/>
                <a:gd name="connsiteY2" fmla="*/ 157746 h 4559213"/>
                <a:gd name="connsiteX3" fmla="*/ 4978946 w 5330118"/>
                <a:gd name="connsiteY3" fmla="*/ 421156 h 4559213"/>
                <a:gd name="connsiteX4" fmla="*/ 5239909 w 5330118"/>
                <a:gd name="connsiteY4" fmla="*/ 596177 h 4559213"/>
                <a:gd name="connsiteX5" fmla="*/ 5330118 w 5330118"/>
                <a:gd name="connsiteY5" fmla="*/ 672101 h 4559213"/>
                <a:gd name="connsiteX6" fmla="*/ 5330118 w 5330118"/>
                <a:gd name="connsiteY6" fmla="*/ 817108 h 4559213"/>
                <a:gd name="connsiteX7" fmla="*/ 5165156 w 5330118"/>
                <a:gd name="connsiteY7" fmla="*/ 689392 h 4559213"/>
                <a:gd name="connsiteX8" fmla="*/ 4907074 w 5330118"/>
                <a:gd name="connsiteY8" fmla="*/ 537310 h 4559213"/>
                <a:gd name="connsiteX9" fmla="*/ 4344130 w 5330118"/>
                <a:gd name="connsiteY9" fmla="*/ 331280 h 4559213"/>
                <a:gd name="connsiteX10" fmla="*/ 3749396 w 5330118"/>
                <a:gd name="connsiteY10" fmla="*/ 251913 h 4559213"/>
                <a:gd name="connsiteX11" fmla="*/ 3153752 w 5330118"/>
                <a:gd name="connsiteY11" fmla="*/ 282158 h 4559213"/>
                <a:gd name="connsiteX12" fmla="*/ 2861381 w 5330118"/>
                <a:gd name="connsiteY12" fmla="*/ 336106 h 4559213"/>
                <a:gd name="connsiteX13" fmla="*/ 2574686 w 5330118"/>
                <a:gd name="connsiteY13" fmla="*/ 413220 h 4559213"/>
                <a:gd name="connsiteX14" fmla="*/ 2294918 w 5330118"/>
                <a:gd name="connsiteY14" fmla="*/ 511569 h 4559213"/>
                <a:gd name="connsiteX15" fmla="*/ 2023438 w 5330118"/>
                <a:gd name="connsiteY15" fmla="*/ 630404 h 4559213"/>
                <a:gd name="connsiteX16" fmla="*/ 1508751 w 5330118"/>
                <a:gd name="connsiteY16" fmla="*/ 922342 h 4559213"/>
                <a:gd name="connsiteX17" fmla="*/ 1387034 w 5330118"/>
                <a:gd name="connsiteY17" fmla="*/ 1006427 h 4559213"/>
                <a:gd name="connsiteX18" fmla="*/ 1327197 w 5330118"/>
                <a:gd name="connsiteY18" fmla="*/ 1049865 h 4559213"/>
                <a:gd name="connsiteX19" fmla="*/ 1268155 w 5330118"/>
                <a:gd name="connsiteY19" fmla="*/ 1094374 h 4559213"/>
                <a:gd name="connsiteX20" fmla="*/ 1040389 w 5330118"/>
                <a:gd name="connsiteY20" fmla="*/ 1283245 h 4559213"/>
                <a:gd name="connsiteX21" fmla="*/ 633794 w 5330118"/>
                <a:gd name="connsiteY21" fmla="*/ 1711714 h 4559213"/>
                <a:gd name="connsiteX22" fmla="*/ 460415 w 5330118"/>
                <a:gd name="connsiteY22" fmla="*/ 1950670 h 4559213"/>
                <a:gd name="connsiteX23" fmla="*/ 312810 w 5330118"/>
                <a:gd name="connsiteY23" fmla="*/ 2205715 h 4559213"/>
                <a:gd name="connsiteX24" fmla="*/ 280110 w 5330118"/>
                <a:gd name="connsiteY24" fmla="*/ 2271675 h 4559213"/>
                <a:gd name="connsiteX25" fmla="*/ 264214 w 5330118"/>
                <a:gd name="connsiteY25" fmla="*/ 2304923 h 4559213"/>
                <a:gd name="connsiteX26" fmla="*/ 249113 w 5330118"/>
                <a:gd name="connsiteY26" fmla="*/ 2338492 h 4559213"/>
                <a:gd name="connsiteX27" fmla="*/ 220272 w 5330118"/>
                <a:gd name="connsiteY27" fmla="*/ 2406168 h 4559213"/>
                <a:gd name="connsiteX28" fmla="*/ 193250 w 5330118"/>
                <a:gd name="connsiteY28" fmla="*/ 2474595 h 4559213"/>
                <a:gd name="connsiteX29" fmla="*/ 105368 w 5330118"/>
                <a:gd name="connsiteY29" fmla="*/ 2754843 h 4559213"/>
                <a:gd name="connsiteX30" fmla="*/ 34063 w 5330118"/>
                <a:gd name="connsiteY30" fmla="*/ 3335503 h 4559213"/>
                <a:gd name="connsiteX31" fmla="*/ 64038 w 5330118"/>
                <a:gd name="connsiteY31" fmla="*/ 3625404 h 4559213"/>
                <a:gd name="connsiteX32" fmla="*/ 155554 w 5330118"/>
                <a:gd name="connsiteY32" fmla="*/ 3902649 h 4559213"/>
                <a:gd name="connsiteX33" fmla="*/ 187118 w 5330118"/>
                <a:gd name="connsiteY33" fmla="*/ 3968931 h 4559213"/>
                <a:gd name="connsiteX34" fmla="*/ 222202 w 5330118"/>
                <a:gd name="connsiteY34" fmla="*/ 4033711 h 4559213"/>
                <a:gd name="connsiteX35" fmla="*/ 299980 w 5330118"/>
                <a:gd name="connsiteY35" fmla="*/ 4159303 h 4559213"/>
                <a:gd name="connsiteX36" fmla="*/ 385818 w 5330118"/>
                <a:gd name="connsiteY36" fmla="*/ 4280604 h 4559213"/>
                <a:gd name="connsiteX37" fmla="*/ 477786 w 5330118"/>
                <a:gd name="connsiteY37" fmla="*/ 4398474 h 4559213"/>
                <a:gd name="connsiteX38" fmla="*/ 609756 w 5330118"/>
                <a:gd name="connsiteY38" fmla="*/ 4559213 h 4559213"/>
                <a:gd name="connsiteX39" fmla="*/ 480825 w 5330118"/>
                <a:gd name="connsiteY39" fmla="*/ 4559213 h 4559213"/>
                <a:gd name="connsiteX40" fmla="*/ 404211 w 5330118"/>
                <a:gd name="connsiteY40" fmla="*/ 4446629 h 4559213"/>
                <a:gd name="connsiteX41" fmla="*/ 321439 w 5330118"/>
                <a:gd name="connsiteY41" fmla="*/ 4320180 h 4559213"/>
                <a:gd name="connsiteX42" fmla="*/ 242640 w 5330118"/>
                <a:gd name="connsiteY42" fmla="*/ 4190941 h 4559213"/>
                <a:gd name="connsiteX43" fmla="*/ 109909 w 5330118"/>
                <a:gd name="connsiteY43" fmla="*/ 3919809 h 4559213"/>
                <a:gd name="connsiteX44" fmla="*/ 26229 w 5330118"/>
                <a:gd name="connsiteY44" fmla="*/ 3632054 h 4559213"/>
                <a:gd name="connsiteX45" fmla="*/ 0 w 5330118"/>
                <a:gd name="connsiteY45" fmla="*/ 3335503 h 4559213"/>
                <a:gd name="connsiteX46" fmla="*/ 234352 w 5330118"/>
                <a:gd name="connsiteY46" fmla="*/ 2173647 h 4559213"/>
                <a:gd name="connsiteX47" fmla="*/ 360384 w 5330118"/>
                <a:gd name="connsiteY47" fmla="*/ 1898869 h 4559213"/>
                <a:gd name="connsiteX48" fmla="*/ 511282 w 5330118"/>
                <a:gd name="connsiteY48" fmla="*/ 1634172 h 4559213"/>
                <a:gd name="connsiteX49" fmla="*/ 884381 w 5330118"/>
                <a:gd name="connsiteY49" fmla="*/ 1143281 h 4559213"/>
                <a:gd name="connsiteX50" fmla="*/ 1104768 w 5330118"/>
                <a:gd name="connsiteY50" fmla="*/ 921806 h 4559213"/>
                <a:gd name="connsiteX51" fmla="*/ 1163128 w 5330118"/>
                <a:gd name="connsiteY51" fmla="*/ 869254 h 4559213"/>
                <a:gd name="connsiteX52" fmla="*/ 1222624 w 5330118"/>
                <a:gd name="connsiteY52" fmla="*/ 817773 h 4559213"/>
                <a:gd name="connsiteX53" fmla="*/ 1345591 w 5330118"/>
                <a:gd name="connsiteY53" fmla="*/ 718886 h 4559213"/>
                <a:gd name="connsiteX54" fmla="*/ 1883100 w 5330118"/>
                <a:gd name="connsiteY54" fmla="*/ 378362 h 4559213"/>
                <a:gd name="connsiteX55" fmla="*/ 3118895 w 5330118"/>
                <a:gd name="connsiteY55" fmla="*/ 13600 h 4559213"/>
                <a:gd name="connsiteX56" fmla="*/ 3444904 w 5330118"/>
                <a:gd name="connsiteY56" fmla="*/ 220 h 45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330118" h="4559213">
                  <a:moveTo>
                    <a:pt x="3444904" y="220"/>
                  </a:moveTo>
                  <a:cubicBezTo>
                    <a:pt x="3553706" y="1507"/>
                    <a:pt x="3662253" y="8452"/>
                    <a:pt x="3769380" y="20786"/>
                  </a:cubicBezTo>
                  <a:cubicBezTo>
                    <a:pt x="3983974" y="45668"/>
                    <a:pt x="4196072" y="90499"/>
                    <a:pt x="4399652" y="157746"/>
                  </a:cubicBezTo>
                  <a:cubicBezTo>
                    <a:pt x="4603235" y="224778"/>
                    <a:pt x="4797732" y="313798"/>
                    <a:pt x="4978946" y="421156"/>
                  </a:cubicBezTo>
                  <a:cubicBezTo>
                    <a:pt x="5069496" y="474943"/>
                    <a:pt x="5156611" y="533449"/>
                    <a:pt x="5239909" y="596177"/>
                  </a:cubicBezTo>
                  <a:lnTo>
                    <a:pt x="5330118" y="672101"/>
                  </a:lnTo>
                  <a:lnTo>
                    <a:pt x="5330118" y="817108"/>
                  </a:lnTo>
                  <a:lnTo>
                    <a:pt x="5165156" y="689392"/>
                  </a:lnTo>
                  <a:cubicBezTo>
                    <a:pt x="5082384" y="633729"/>
                    <a:pt x="4996431" y="582355"/>
                    <a:pt x="4907074" y="537310"/>
                  </a:cubicBezTo>
                  <a:cubicBezTo>
                    <a:pt x="4728926" y="446145"/>
                    <a:pt x="4538970" y="377933"/>
                    <a:pt x="4344130" y="331280"/>
                  </a:cubicBezTo>
                  <a:cubicBezTo>
                    <a:pt x="4149292" y="284518"/>
                    <a:pt x="3949571" y="258885"/>
                    <a:pt x="3749396" y="251913"/>
                  </a:cubicBezTo>
                  <a:cubicBezTo>
                    <a:pt x="3548993" y="243976"/>
                    <a:pt x="3350636" y="254701"/>
                    <a:pt x="3153752" y="282158"/>
                  </a:cubicBezTo>
                  <a:cubicBezTo>
                    <a:pt x="3055539" y="296422"/>
                    <a:pt x="2957892" y="314119"/>
                    <a:pt x="2861381" y="336106"/>
                  </a:cubicBezTo>
                  <a:cubicBezTo>
                    <a:pt x="2764870" y="358414"/>
                    <a:pt x="2669154" y="383833"/>
                    <a:pt x="2574686" y="413220"/>
                  </a:cubicBezTo>
                  <a:cubicBezTo>
                    <a:pt x="2480219" y="442499"/>
                    <a:pt x="2386888" y="475318"/>
                    <a:pt x="2294918" y="511569"/>
                  </a:cubicBezTo>
                  <a:cubicBezTo>
                    <a:pt x="2203063" y="547928"/>
                    <a:pt x="2112455" y="587610"/>
                    <a:pt x="2023438" y="630404"/>
                  </a:cubicBezTo>
                  <a:cubicBezTo>
                    <a:pt x="1845404" y="715883"/>
                    <a:pt x="1673274" y="813375"/>
                    <a:pt x="1508751" y="922342"/>
                  </a:cubicBezTo>
                  <a:cubicBezTo>
                    <a:pt x="1467763" y="949692"/>
                    <a:pt x="1426887" y="977470"/>
                    <a:pt x="1387034" y="1006427"/>
                  </a:cubicBezTo>
                  <a:cubicBezTo>
                    <a:pt x="1366824" y="1020585"/>
                    <a:pt x="1347067" y="1035279"/>
                    <a:pt x="1327197" y="1049865"/>
                  </a:cubicBezTo>
                  <a:cubicBezTo>
                    <a:pt x="1307213" y="1064343"/>
                    <a:pt x="1287571" y="1079252"/>
                    <a:pt x="1268155" y="1094374"/>
                  </a:cubicBezTo>
                  <a:cubicBezTo>
                    <a:pt x="1190152" y="1154757"/>
                    <a:pt x="1113851" y="1217392"/>
                    <a:pt x="1040389" y="1283245"/>
                  </a:cubicBezTo>
                  <a:cubicBezTo>
                    <a:pt x="893125" y="1414521"/>
                    <a:pt x="756533" y="1557701"/>
                    <a:pt x="633794" y="1711714"/>
                  </a:cubicBezTo>
                  <a:cubicBezTo>
                    <a:pt x="572480" y="1788721"/>
                    <a:pt x="514461" y="1868409"/>
                    <a:pt x="460415" y="1950670"/>
                  </a:cubicBezTo>
                  <a:cubicBezTo>
                    <a:pt x="407277" y="2033362"/>
                    <a:pt x="357091" y="2118091"/>
                    <a:pt x="312810" y="2205715"/>
                  </a:cubicBezTo>
                  <a:cubicBezTo>
                    <a:pt x="301342" y="2227488"/>
                    <a:pt x="290669" y="2249581"/>
                    <a:pt x="280110" y="2271675"/>
                  </a:cubicBezTo>
                  <a:lnTo>
                    <a:pt x="264214" y="2304923"/>
                  </a:lnTo>
                  <a:lnTo>
                    <a:pt x="249113" y="2338492"/>
                  </a:lnTo>
                  <a:cubicBezTo>
                    <a:pt x="239234" y="2360908"/>
                    <a:pt x="229243" y="2383324"/>
                    <a:pt x="220272" y="2406168"/>
                  </a:cubicBezTo>
                  <a:cubicBezTo>
                    <a:pt x="211302" y="2429012"/>
                    <a:pt x="201425" y="2451536"/>
                    <a:pt x="193250" y="2474595"/>
                  </a:cubicBezTo>
                  <a:cubicBezTo>
                    <a:pt x="158279" y="2566187"/>
                    <a:pt x="128643" y="2659711"/>
                    <a:pt x="105368" y="2754843"/>
                  </a:cubicBezTo>
                  <a:cubicBezTo>
                    <a:pt x="58134" y="2944678"/>
                    <a:pt x="33950" y="3140091"/>
                    <a:pt x="34063" y="3335503"/>
                  </a:cubicBezTo>
                  <a:cubicBezTo>
                    <a:pt x="34630" y="3432888"/>
                    <a:pt x="44282" y="3530058"/>
                    <a:pt x="64038" y="3625404"/>
                  </a:cubicBezTo>
                  <a:cubicBezTo>
                    <a:pt x="84817" y="3720536"/>
                    <a:pt x="114905" y="3813631"/>
                    <a:pt x="155554" y="3902649"/>
                  </a:cubicBezTo>
                  <a:cubicBezTo>
                    <a:pt x="165205" y="3925066"/>
                    <a:pt x="176446" y="3946945"/>
                    <a:pt x="187118" y="3968931"/>
                  </a:cubicBezTo>
                  <a:cubicBezTo>
                    <a:pt x="198700" y="3990597"/>
                    <a:pt x="209713" y="4012475"/>
                    <a:pt x="222202" y="4033711"/>
                  </a:cubicBezTo>
                  <a:cubicBezTo>
                    <a:pt x="246047" y="4076612"/>
                    <a:pt x="272615" y="4118225"/>
                    <a:pt x="299980" y="4159303"/>
                  </a:cubicBezTo>
                  <a:cubicBezTo>
                    <a:pt x="327230" y="4200488"/>
                    <a:pt x="356410" y="4240599"/>
                    <a:pt x="385818" y="4280604"/>
                  </a:cubicBezTo>
                  <a:cubicBezTo>
                    <a:pt x="415679" y="4320287"/>
                    <a:pt x="446676" y="4359434"/>
                    <a:pt x="477786" y="4398474"/>
                  </a:cubicBezTo>
                  <a:lnTo>
                    <a:pt x="609756" y="4559213"/>
                  </a:lnTo>
                  <a:lnTo>
                    <a:pt x="480825" y="4559213"/>
                  </a:lnTo>
                  <a:lnTo>
                    <a:pt x="404211" y="4446629"/>
                  </a:lnTo>
                  <a:cubicBezTo>
                    <a:pt x="376166" y="4404802"/>
                    <a:pt x="348461" y="4362759"/>
                    <a:pt x="321439" y="4320180"/>
                  </a:cubicBezTo>
                  <a:cubicBezTo>
                    <a:pt x="294415" y="4277601"/>
                    <a:pt x="267619" y="4234915"/>
                    <a:pt x="242640" y="4190941"/>
                  </a:cubicBezTo>
                  <a:cubicBezTo>
                    <a:pt x="192568" y="4103424"/>
                    <a:pt x="146584" y="4013334"/>
                    <a:pt x="109909" y="3919809"/>
                  </a:cubicBezTo>
                  <a:cubicBezTo>
                    <a:pt x="72554" y="3826608"/>
                    <a:pt x="44850" y="3729975"/>
                    <a:pt x="26229" y="3632054"/>
                  </a:cubicBezTo>
                  <a:cubicBezTo>
                    <a:pt x="8403" y="3534134"/>
                    <a:pt x="0" y="3434711"/>
                    <a:pt x="0" y="3335503"/>
                  </a:cubicBezTo>
                  <a:cubicBezTo>
                    <a:pt x="1476" y="2939959"/>
                    <a:pt x="82433" y="2545488"/>
                    <a:pt x="234352" y="2173647"/>
                  </a:cubicBezTo>
                  <a:cubicBezTo>
                    <a:pt x="272502" y="2080767"/>
                    <a:pt x="313831" y="1988745"/>
                    <a:pt x="360384" y="1898869"/>
                  </a:cubicBezTo>
                  <a:cubicBezTo>
                    <a:pt x="406255" y="1808669"/>
                    <a:pt x="456781" y="1720402"/>
                    <a:pt x="511282" y="1634172"/>
                  </a:cubicBezTo>
                  <a:cubicBezTo>
                    <a:pt x="620396" y="1461818"/>
                    <a:pt x="744951" y="1296973"/>
                    <a:pt x="884381" y="1143281"/>
                  </a:cubicBezTo>
                  <a:cubicBezTo>
                    <a:pt x="954438" y="1066703"/>
                    <a:pt x="1027559" y="992378"/>
                    <a:pt x="1104768" y="921806"/>
                  </a:cubicBezTo>
                  <a:cubicBezTo>
                    <a:pt x="1123956" y="904003"/>
                    <a:pt x="1143258" y="886414"/>
                    <a:pt x="1163128" y="869254"/>
                  </a:cubicBezTo>
                  <a:cubicBezTo>
                    <a:pt x="1182885" y="851985"/>
                    <a:pt x="1202300" y="834396"/>
                    <a:pt x="1222624" y="817773"/>
                  </a:cubicBezTo>
                  <a:cubicBezTo>
                    <a:pt x="1262819" y="783988"/>
                    <a:pt x="1304034" y="751277"/>
                    <a:pt x="1345591" y="718886"/>
                  </a:cubicBezTo>
                  <a:cubicBezTo>
                    <a:pt x="1512612" y="590184"/>
                    <a:pt x="1693030" y="476176"/>
                    <a:pt x="1883100" y="378362"/>
                  </a:cubicBezTo>
                  <a:cubicBezTo>
                    <a:pt x="2263126" y="182628"/>
                    <a:pt x="2685504" y="54677"/>
                    <a:pt x="3118895" y="13600"/>
                  </a:cubicBezTo>
                  <a:cubicBezTo>
                    <a:pt x="3227044" y="3304"/>
                    <a:pt x="3336102" y="-1067"/>
                    <a:pt x="3444904" y="22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32CECE0-15B8-4DAB-B839-B0082C6FF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4598" y="2512952"/>
              <a:ext cx="5307644" cy="4336518"/>
            </a:xfrm>
            <a:custGeom>
              <a:avLst/>
              <a:gdLst>
                <a:gd name="connsiteX0" fmla="*/ 5307644 w 5307644"/>
                <a:gd name="connsiteY0" fmla="*/ 4310537 h 4336518"/>
                <a:gd name="connsiteX1" fmla="*/ 5307644 w 5307644"/>
                <a:gd name="connsiteY1" fmla="*/ 4336518 h 4336518"/>
                <a:gd name="connsiteX2" fmla="*/ 5271469 w 5307644"/>
                <a:gd name="connsiteY2" fmla="*/ 4336518 h 4336518"/>
                <a:gd name="connsiteX3" fmla="*/ 3433280 w 5307644"/>
                <a:gd name="connsiteY3" fmla="*/ 1379 h 4336518"/>
                <a:gd name="connsiteX4" fmla="*/ 3739290 w 5307644"/>
                <a:gd name="connsiteY4" fmla="*/ 5668 h 4336518"/>
                <a:gd name="connsiteX5" fmla="*/ 4345494 w 5307644"/>
                <a:gd name="connsiteY5" fmla="*/ 94581 h 4336518"/>
                <a:gd name="connsiteX6" fmla="*/ 4922289 w 5307644"/>
                <a:gd name="connsiteY6" fmla="*/ 300933 h 4336518"/>
                <a:gd name="connsiteX7" fmla="*/ 5188801 w 5307644"/>
                <a:gd name="connsiteY7" fmla="*/ 449771 h 4336518"/>
                <a:gd name="connsiteX8" fmla="*/ 5307644 w 5307644"/>
                <a:gd name="connsiteY8" fmla="*/ 531018 h 4336518"/>
                <a:gd name="connsiteX9" fmla="*/ 5307644 w 5307644"/>
                <a:gd name="connsiteY9" fmla="*/ 868543 h 4336518"/>
                <a:gd name="connsiteX10" fmla="*/ 5256558 w 5307644"/>
                <a:gd name="connsiteY10" fmla="*/ 823998 h 4336518"/>
                <a:gd name="connsiteX11" fmla="*/ 4794554 w 5307644"/>
                <a:gd name="connsiteY11" fmla="*/ 538923 h 4336518"/>
                <a:gd name="connsiteX12" fmla="*/ 4274643 w 5307644"/>
                <a:gd name="connsiteY12" fmla="*/ 359921 h 4336518"/>
                <a:gd name="connsiteX13" fmla="*/ 3722940 w 5307644"/>
                <a:gd name="connsiteY13" fmla="*/ 285703 h 4336518"/>
                <a:gd name="connsiteX14" fmla="*/ 3163858 w 5307644"/>
                <a:gd name="connsiteY14" fmla="*/ 304579 h 4336518"/>
                <a:gd name="connsiteX15" fmla="*/ 2615108 w 5307644"/>
                <a:gd name="connsiteY15" fmla="*/ 413546 h 4336518"/>
                <a:gd name="connsiteX16" fmla="*/ 2090201 w 5307644"/>
                <a:gd name="connsiteY16" fmla="*/ 603167 h 4336518"/>
                <a:gd name="connsiteX17" fmla="*/ 1152228 w 5307644"/>
                <a:gd name="connsiteY17" fmla="*/ 1185758 h 4336518"/>
                <a:gd name="connsiteX18" fmla="*/ 768796 w 5307644"/>
                <a:gd name="connsiteY18" fmla="*/ 1574544 h 4336518"/>
                <a:gd name="connsiteX19" fmla="*/ 465637 w 5307644"/>
                <a:gd name="connsiteY19" fmla="*/ 2021033 h 4336518"/>
                <a:gd name="connsiteX20" fmla="*/ 259898 w 5307644"/>
                <a:gd name="connsiteY20" fmla="*/ 2514605 h 4336518"/>
                <a:gd name="connsiteX21" fmla="*/ 185075 w 5307644"/>
                <a:gd name="connsiteY21" fmla="*/ 3040781 h 4336518"/>
                <a:gd name="connsiteX22" fmla="*/ 216639 w 5307644"/>
                <a:gd name="connsiteY22" fmla="*/ 3298400 h 4336518"/>
                <a:gd name="connsiteX23" fmla="*/ 309857 w 5307644"/>
                <a:gd name="connsiteY23" fmla="*/ 3539393 h 4336518"/>
                <a:gd name="connsiteX24" fmla="*/ 374918 w 5307644"/>
                <a:gd name="connsiteY24" fmla="*/ 3652866 h 4336518"/>
                <a:gd name="connsiteX25" fmla="*/ 449628 w 5307644"/>
                <a:gd name="connsiteY25" fmla="*/ 3762691 h 4336518"/>
                <a:gd name="connsiteX26" fmla="*/ 622212 w 5307644"/>
                <a:gd name="connsiteY26" fmla="*/ 3974942 h 4336518"/>
                <a:gd name="connsiteX27" fmla="*/ 808989 w 5307644"/>
                <a:gd name="connsiteY27" fmla="*/ 4188802 h 4336518"/>
                <a:gd name="connsiteX28" fmla="*/ 901868 w 5307644"/>
                <a:gd name="connsiteY28" fmla="*/ 4300450 h 4336518"/>
                <a:gd name="connsiteX29" fmla="*/ 931233 w 5307644"/>
                <a:gd name="connsiteY29" fmla="*/ 4336518 h 4336518"/>
                <a:gd name="connsiteX30" fmla="*/ 512426 w 5307644"/>
                <a:gd name="connsiteY30" fmla="*/ 4336518 h 4336518"/>
                <a:gd name="connsiteX31" fmla="*/ 379799 w 5307644"/>
                <a:gd name="connsiteY31" fmla="*/ 4138930 h 4336518"/>
                <a:gd name="connsiteX32" fmla="*/ 226177 w 5307644"/>
                <a:gd name="connsiteY32" fmla="*/ 3891071 h 4336518"/>
                <a:gd name="connsiteX33" fmla="*/ 156916 w 5307644"/>
                <a:gd name="connsiteY33" fmla="*/ 3759688 h 4336518"/>
                <a:gd name="connsiteX34" fmla="*/ 98101 w 5307644"/>
                <a:gd name="connsiteY34" fmla="*/ 3622191 h 4336518"/>
                <a:gd name="connsiteX35" fmla="*/ 53025 w 5307644"/>
                <a:gd name="connsiteY35" fmla="*/ 3479547 h 4336518"/>
                <a:gd name="connsiteX36" fmla="*/ 36221 w 5307644"/>
                <a:gd name="connsiteY36" fmla="*/ 3406831 h 4336518"/>
                <a:gd name="connsiteX37" fmla="*/ 28841 w 5307644"/>
                <a:gd name="connsiteY37" fmla="*/ 3370365 h 4336518"/>
                <a:gd name="connsiteX38" fmla="*/ 22709 w 5307644"/>
                <a:gd name="connsiteY38" fmla="*/ 3333792 h 4336518"/>
                <a:gd name="connsiteX39" fmla="*/ 0 w 5307644"/>
                <a:gd name="connsiteY39" fmla="*/ 3040781 h 4336518"/>
                <a:gd name="connsiteX40" fmla="*/ 63017 w 5307644"/>
                <a:gd name="connsiteY40" fmla="*/ 2469880 h 4336518"/>
                <a:gd name="connsiteX41" fmla="*/ 252405 w 5307644"/>
                <a:gd name="connsiteY41" fmla="*/ 1922897 h 4336518"/>
                <a:gd name="connsiteX42" fmla="*/ 962499 w 5307644"/>
                <a:gd name="connsiteY42" fmla="*/ 993992 h 4336518"/>
                <a:gd name="connsiteX43" fmla="*/ 1433359 w 5307644"/>
                <a:gd name="connsiteY43" fmla="*/ 630088 h 4336518"/>
                <a:gd name="connsiteX44" fmla="*/ 1959628 w 5307644"/>
                <a:gd name="connsiteY44" fmla="*/ 341151 h 4336518"/>
                <a:gd name="connsiteX45" fmla="*/ 3127865 w 5307644"/>
                <a:gd name="connsiteY45" fmla="*/ 22508 h 4336518"/>
                <a:gd name="connsiteX46" fmla="*/ 3433280 w 5307644"/>
                <a:gd name="connsiteY46" fmla="*/ 1379 h 4336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307644" h="4336518">
                  <a:moveTo>
                    <a:pt x="5307644" y="4310537"/>
                  </a:moveTo>
                  <a:lnTo>
                    <a:pt x="5307644" y="4336518"/>
                  </a:lnTo>
                  <a:lnTo>
                    <a:pt x="5271469" y="4336518"/>
                  </a:lnTo>
                  <a:close/>
                  <a:moveTo>
                    <a:pt x="3433280" y="1379"/>
                  </a:moveTo>
                  <a:cubicBezTo>
                    <a:pt x="3535397" y="-1410"/>
                    <a:pt x="3637614" y="38"/>
                    <a:pt x="3739290" y="5668"/>
                  </a:cubicBezTo>
                  <a:cubicBezTo>
                    <a:pt x="3942986" y="17360"/>
                    <a:pt x="4146567" y="45995"/>
                    <a:pt x="4345494" y="94581"/>
                  </a:cubicBezTo>
                  <a:cubicBezTo>
                    <a:pt x="4544420" y="143059"/>
                    <a:pt x="4738691" y="211700"/>
                    <a:pt x="4922289" y="300933"/>
                  </a:cubicBezTo>
                  <a:cubicBezTo>
                    <a:pt x="5013975" y="345550"/>
                    <a:pt x="5103219" y="395127"/>
                    <a:pt x="5188801" y="449771"/>
                  </a:cubicBezTo>
                  <a:lnTo>
                    <a:pt x="5307644" y="531018"/>
                  </a:lnTo>
                  <a:lnTo>
                    <a:pt x="5307644" y="868543"/>
                  </a:lnTo>
                  <a:lnTo>
                    <a:pt x="5256558" y="823998"/>
                  </a:lnTo>
                  <a:cubicBezTo>
                    <a:pt x="5114289" y="712993"/>
                    <a:pt x="4959758" y="616466"/>
                    <a:pt x="4794554" y="538923"/>
                  </a:cubicBezTo>
                  <a:cubicBezTo>
                    <a:pt x="4629462" y="461166"/>
                    <a:pt x="4454722" y="401534"/>
                    <a:pt x="4274643" y="359921"/>
                  </a:cubicBezTo>
                  <a:cubicBezTo>
                    <a:pt x="4094566" y="318200"/>
                    <a:pt x="3909491" y="294176"/>
                    <a:pt x="3722940" y="285703"/>
                  </a:cubicBezTo>
                  <a:cubicBezTo>
                    <a:pt x="3536050" y="276800"/>
                    <a:pt x="3349387" y="282700"/>
                    <a:pt x="3163858" y="304579"/>
                  </a:cubicBezTo>
                  <a:cubicBezTo>
                    <a:pt x="2978444" y="326565"/>
                    <a:pt x="2794732" y="363353"/>
                    <a:pt x="2615108" y="413546"/>
                  </a:cubicBezTo>
                  <a:cubicBezTo>
                    <a:pt x="2435370" y="463526"/>
                    <a:pt x="2260060" y="528198"/>
                    <a:pt x="2090201" y="603167"/>
                  </a:cubicBezTo>
                  <a:cubicBezTo>
                    <a:pt x="1749461" y="751496"/>
                    <a:pt x="1431316" y="948195"/>
                    <a:pt x="1152228" y="1185758"/>
                  </a:cubicBezTo>
                  <a:cubicBezTo>
                    <a:pt x="1013139" y="1304915"/>
                    <a:pt x="884268" y="1434903"/>
                    <a:pt x="768796" y="1574544"/>
                  </a:cubicBezTo>
                  <a:cubicBezTo>
                    <a:pt x="653096" y="1713971"/>
                    <a:pt x="551021" y="1863481"/>
                    <a:pt x="465637" y="2021033"/>
                  </a:cubicBezTo>
                  <a:cubicBezTo>
                    <a:pt x="380253" y="2178478"/>
                    <a:pt x="309176" y="2343324"/>
                    <a:pt x="259898" y="2514605"/>
                  </a:cubicBezTo>
                  <a:cubicBezTo>
                    <a:pt x="210508" y="2685457"/>
                    <a:pt x="184960" y="2863065"/>
                    <a:pt x="185075" y="3040781"/>
                  </a:cubicBezTo>
                  <a:cubicBezTo>
                    <a:pt x="186096" y="3128084"/>
                    <a:pt x="195180" y="3214743"/>
                    <a:pt x="216639" y="3298400"/>
                  </a:cubicBezTo>
                  <a:cubicBezTo>
                    <a:pt x="237759" y="3382163"/>
                    <a:pt x="270572" y="3462280"/>
                    <a:pt x="309857" y="3539393"/>
                  </a:cubicBezTo>
                  <a:cubicBezTo>
                    <a:pt x="329727" y="3577897"/>
                    <a:pt x="351755" y="3615649"/>
                    <a:pt x="374918" y="3652866"/>
                  </a:cubicBezTo>
                  <a:cubicBezTo>
                    <a:pt x="398420" y="3689974"/>
                    <a:pt x="423514" y="3726548"/>
                    <a:pt x="449628" y="3762691"/>
                  </a:cubicBezTo>
                  <a:cubicBezTo>
                    <a:pt x="502539" y="3834764"/>
                    <a:pt x="561354" y="3904692"/>
                    <a:pt x="622212" y="3974942"/>
                  </a:cubicBezTo>
                  <a:cubicBezTo>
                    <a:pt x="683071" y="4045299"/>
                    <a:pt x="746655" y="4115657"/>
                    <a:pt x="808989" y="4188802"/>
                  </a:cubicBezTo>
                  <a:cubicBezTo>
                    <a:pt x="840214" y="4225267"/>
                    <a:pt x="871097" y="4262591"/>
                    <a:pt x="901868" y="4300450"/>
                  </a:cubicBezTo>
                  <a:lnTo>
                    <a:pt x="931233" y="4336518"/>
                  </a:lnTo>
                  <a:lnTo>
                    <a:pt x="512426" y="4336518"/>
                  </a:lnTo>
                  <a:lnTo>
                    <a:pt x="379799" y="4138930"/>
                  </a:lnTo>
                  <a:cubicBezTo>
                    <a:pt x="327002" y="4059028"/>
                    <a:pt x="274886" y="3976765"/>
                    <a:pt x="226177" y="3891071"/>
                  </a:cubicBezTo>
                  <a:cubicBezTo>
                    <a:pt x="201878" y="3848171"/>
                    <a:pt x="178376" y="3804519"/>
                    <a:pt x="156916" y="3759688"/>
                  </a:cubicBezTo>
                  <a:cubicBezTo>
                    <a:pt x="135570" y="3714750"/>
                    <a:pt x="115700" y="3668954"/>
                    <a:pt x="98101" y="3622191"/>
                  </a:cubicBezTo>
                  <a:cubicBezTo>
                    <a:pt x="80842" y="3575323"/>
                    <a:pt x="65514" y="3527810"/>
                    <a:pt x="53025" y="3479547"/>
                  </a:cubicBezTo>
                  <a:cubicBezTo>
                    <a:pt x="47121" y="3455416"/>
                    <a:pt x="41103" y="3431176"/>
                    <a:pt x="36221" y="3406831"/>
                  </a:cubicBezTo>
                  <a:lnTo>
                    <a:pt x="28841" y="3370365"/>
                  </a:lnTo>
                  <a:lnTo>
                    <a:pt x="22709" y="3333792"/>
                  </a:lnTo>
                  <a:cubicBezTo>
                    <a:pt x="6700" y="3236194"/>
                    <a:pt x="0" y="3138058"/>
                    <a:pt x="0" y="3040781"/>
                  </a:cubicBezTo>
                  <a:cubicBezTo>
                    <a:pt x="454" y="2849337"/>
                    <a:pt x="21687" y="2657893"/>
                    <a:pt x="63017" y="2469880"/>
                  </a:cubicBezTo>
                  <a:cubicBezTo>
                    <a:pt x="104233" y="2281976"/>
                    <a:pt x="167362" y="2097718"/>
                    <a:pt x="252405" y="1922897"/>
                  </a:cubicBezTo>
                  <a:cubicBezTo>
                    <a:pt x="423286" y="1573257"/>
                    <a:pt x="670922" y="1260405"/>
                    <a:pt x="962499" y="993992"/>
                  </a:cubicBezTo>
                  <a:cubicBezTo>
                    <a:pt x="1108628" y="860786"/>
                    <a:pt x="1266566" y="739269"/>
                    <a:pt x="1433359" y="630088"/>
                  </a:cubicBezTo>
                  <a:cubicBezTo>
                    <a:pt x="1600380" y="521013"/>
                    <a:pt x="1776144" y="423843"/>
                    <a:pt x="1959628" y="341151"/>
                  </a:cubicBezTo>
                  <a:cubicBezTo>
                    <a:pt x="2327051" y="176950"/>
                    <a:pt x="2722633" y="68411"/>
                    <a:pt x="3127865" y="22508"/>
                  </a:cubicBezTo>
                  <a:cubicBezTo>
                    <a:pt x="3229145" y="11193"/>
                    <a:pt x="3331163" y="4168"/>
                    <a:pt x="3433280" y="137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0C5373BF-BD61-4FCF-8ECF-21DFEBE09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3412" y="2537732"/>
              <a:ext cx="5308830" cy="4311738"/>
            </a:xfrm>
            <a:custGeom>
              <a:avLst/>
              <a:gdLst>
                <a:gd name="connsiteX0" fmla="*/ 5308830 w 5308830"/>
                <a:gd name="connsiteY0" fmla="*/ 4026353 h 4311738"/>
                <a:gd name="connsiteX1" fmla="*/ 5308830 w 5308830"/>
                <a:gd name="connsiteY1" fmla="*/ 4311738 h 4311738"/>
                <a:gd name="connsiteX2" fmla="*/ 4948051 w 5308830"/>
                <a:gd name="connsiteY2" fmla="*/ 4311738 h 4311738"/>
                <a:gd name="connsiteX3" fmla="*/ 5002803 w 5308830"/>
                <a:gd name="connsiteY3" fmla="*/ 4271506 h 4311738"/>
                <a:gd name="connsiteX4" fmla="*/ 5221147 w 5308830"/>
                <a:gd name="connsiteY4" fmla="*/ 4102386 h 4311738"/>
                <a:gd name="connsiteX5" fmla="*/ 3595773 w 5308830"/>
                <a:gd name="connsiteY5" fmla="*/ 0 h 4311738"/>
                <a:gd name="connsiteX6" fmla="*/ 5271266 w 5308830"/>
                <a:gd name="connsiteY6" fmla="*/ 516192 h 4311738"/>
                <a:gd name="connsiteX7" fmla="*/ 5308830 w 5308830"/>
                <a:gd name="connsiteY7" fmla="*/ 546905 h 4311738"/>
                <a:gd name="connsiteX8" fmla="*/ 5308830 w 5308830"/>
                <a:gd name="connsiteY8" fmla="*/ 1314056 h 4311738"/>
                <a:gd name="connsiteX9" fmla="*/ 5241798 w 5308830"/>
                <a:gd name="connsiteY9" fmla="*/ 1229961 h 4311738"/>
                <a:gd name="connsiteX10" fmla="*/ 4547599 w 5308830"/>
                <a:gd name="connsiteY10" fmla="*/ 723841 h 4311738"/>
                <a:gd name="connsiteX11" fmla="*/ 3595773 w 5308830"/>
                <a:gd name="connsiteY11" fmla="*/ 536258 h 4311738"/>
                <a:gd name="connsiteX12" fmla="*/ 2484874 w 5308830"/>
                <a:gd name="connsiteY12" fmla="*/ 738106 h 4311738"/>
                <a:gd name="connsiteX13" fmla="*/ 1497964 w 5308830"/>
                <a:gd name="connsiteY13" fmla="*/ 1292596 h 4311738"/>
                <a:gd name="connsiteX14" fmla="*/ 815348 w 5308830"/>
                <a:gd name="connsiteY14" fmla="*/ 2092157 h 4311738"/>
                <a:gd name="connsiteX15" fmla="*/ 567825 w 5308830"/>
                <a:gd name="connsiteY15" fmla="*/ 3022671 h 4311738"/>
                <a:gd name="connsiteX16" fmla="*/ 977486 w 5308830"/>
                <a:gd name="connsiteY16" fmla="*/ 3886690 h 4311738"/>
                <a:gd name="connsiteX17" fmla="*/ 1183907 w 5308830"/>
                <a:gd name="connsiteY17" fmla="*/ 4160932 h 4311738"/>
                <a:gd name="connsiteX18" fmla="*/ 1285607 w 5308830"/>
                <a:gd name="connsiteY18" fmla="*/ 4296799 h 4311738"/>
                <a:gd name="connsiteX19" fmla="*/ 1297817 w 5308830"/>
                <a:gd name="connsiteY19" fmla="*/ 4311738 h 4311738"/>
                <a:gd name="connsiteX20" fmla="*/ 602176 w 5308830"/>
                <a:gd name="connsiteY20" fmla="*/ 4311738 h 4311738"/>
                <a:gd name="connsiteX21" fmla="*/ 583893 w 5308830"/>
                <a:gd name="connsiteY21" fmla="*/ 4287205 h 4311738"/>
                <a:gd name="connsiteX22" fmla="*/ 0 w 5308830"/>
                <a:gd name="connsiteY22" fmla="*/ 3022564 h 4311738"/>
                <a:gd name="connsiteX23" fmla="*/ 3595773 w 5308830"/>
                <a:gd name="connsiteY23" fmla="*/ 0 h 431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08830" h="4311738">
                  <a:moveTo>
                    <a:pt x="5308830" y="4026353"/>
                  </a:moveTo>
                  <a:lnTo>
                    <a:pt x="5308830" y="4311738"/>
                  </a:lnTo>
                  <a:lnTo>
                    <a:pt x="4948051" y="4311738"/>
                  </a:lnTo>
                  <a:lnTo>
                    <a:pt x="5002803" y="4271506"/>
                  </a:lnTo>
                  <a:cubicBezTo>
                    <a:pt x="5078400" y="4214990"/>
                    <a:pt x="5151610" y="4158780"/>
                    <a:pt x="5221147" y="4102386"/>
                  </a:cubicBezTo>
                  <a:close/>
                  <a:moveTo>
                    <a:pt x="3595773" y="0"/>
                  </a:moveTo>
                  <a:cubicBezTo>
                    <a:pt x="4261231" y="0"/>
                    <a:pt x="4825666" y="190293"/>
                    <a:pt x="5271266" y="516192"/>
                  </a:cubicBezTo>
                  <a:lnTo>
                    <a:pt x="5308830" y="546905"/>
                  </a:lnTo>
                  <a:lnTo>
                    <a:pt x="5308830" y="1314056"/>
                  </a:lnTo>
                  <a:lnTo>
                    <a:pt x="5241798" y="1229961"/>
                  </a:lnTo>
                  <a:cubicBezTo>
                    <a:pt x="5047072" y="1010846"/>
                    <a:pt x="4813516" y="840530"/>
                    <a:pt x="4547599" y="723841"/>
                  </a:cubicBezTo>
                  <a:cubicBezTo>
                    <a:pt x="4263856" y="599429"/>
                    <a:pt x="3943667" y="536258"/>
                    <a:pt x="3595773" y="536258"/>
                  </a:cubicBezTo>
                  <a:cubicBezTo>
                    <a:pt x="3226761" y="536258"/>
                    <a:pt x="2852980" y="604041"/>
                    <a:pt x="2484874" y="738106"/>
                  </a:cubicBezTo>
                  <a:cubicBezTo>
                    <a:pt x="2126422" y="868309"/>
                    <a:pt x="1785227" y="1060075"/>
                    <a:pt x="1497964" y="1292596"/>
                  </a:cubicBezTo>
                  <a:cubicBezTo>
                    <a:pt x="1205707" y="1529085"/>
                    <a:pt x="976010" y="1798180"/>
                    <a:pt x="815348" y="2092157"/>
                  </a:cubicBezTo>
                  <a:cubicBezTo>
                    <a:pt x="651166" y="2392675"/>
                    <a:pt x="567825" y="2705743"/>
                    <a:pt x="567825" y="3022671"/>
                  </a:cubicBezTo>
                  <a:cubicBezTo>
                    <a:pt x="567825" y="3341852"/>
                    <a:pt x="700784" y="3528255"/>
                    <a:pt x="977486" y="3886690"/>
                  </a:cubicBezTo>
                  <a:cubicBezTo>
                    <a:pt x="1044249" y="3973134"/>
                    <a:pt x="1113283" y="4062582"/>
                    <a:pt x="1183907" y="4160932"/>
                  </a:cubicBezTo>
                  <a:cubicBezTo>
                    <a:pt x="1217636" y="4207895"/>
                    <a:pt x="1251520" y="4253175"/>
                    <a:pt x="1285607" y="4296799"/>
                  </a:cubicBezTo>
                  <a:lnTo>
                    <a:pt x="1297817" y="4311738"/>
                  </a:lnTo>
                  <a:lnTo>
                    <a:pt x="602176" y="4311738"/>
                  </a:lnTo>
                  <a:lnTo>
                    <a:pt x="583893" y="4287205"/>
                  </a:lnTo>
                  <a:cubicBezTo>
                    <a:pt x="281395" y="3892133"/>
                    <a:pt x="0" y="3570338"/>
                    <a:pt x="0" y="3022564"/>
                  </a:cubicBezTo>
                  <a:cubicBezTo>
                    <a:pt x="0" y="1353193"/>
                    <a:pt x="1810660" y="0"/>
                    <a:pt x="3595773"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7E6B45AB-7CCC-4949-9DC2-116644B5F6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3412" y="2537732"/>
              <a:ext cx="5308830" cy="4311738"/>
            </a:xfrm>
            <a:custGeom>
              <a:avLst/>
              <a:gdLst>
                <a:gd name="connsiteX0" fmla="*/ 5308830 w 5308830"/>
                <a:gd name="connsiteY0" fmla="*/ 3880900 h 4311738"/>
                <a:gd name="connsiteX1" fmla="*/ 5308830 w 5308830"/>
                <a:gd name="connsiteY1" fmla="*/ 4311738 h 4311738"/>
                <a:gd name="connsiteX2" fmla="*/ 4763109 w 5308830"/>
                <a:gd name="connsiteY2" fmla="*/ 4311738 h 4311738"/>
                <a:gd name="connsiteX3" fmla="*/ 4929066 w 5308830"/>
                <a:gd name="connsiteY3" fmla="*/ 4189789 h 4311738"/>
                <a:gd name="connsiteX4" fmla="*/ 5142959 w 5308830"/>
                <a:gd name="connsiteY4" fmla="*/ 4024320 h 4311738"/>
                <a:gd name="connsiteX5" fmla="*/ 3595773 w 5308830"/>
                <a:gd name="connsiteY5" fmla="*/ 0 h 4311738"/>
                <a:gd name="connsiteX6" fmla="*/ 5271266 w 5308830"/>
                <a:gd name="connsiteY6" fmla="*/ 516192 h 4311738"/>
                <a:gd name="connsiteX7" fmla="*/ 5308830 w 5308830"/>
                <a:gd name="connsiteY7" fmla="*/ 546905 h 4311738"/>
                <a:gd name="connsiteX8" fmla="*/ 5308830 w 5308830"/>
                <a:gd name="connsiteY8" fmla="*/ 1498438 h 4311738"/>
                <a:gd name="connsiteX9" fmla="*/ 5289422 w 5308830"/>
                <a:gd name="connsiteY9" fmla="*/ 1468062 h 4311738"/>
                <a:gd name="connsiteX10" fmla="*/ 5154710 w 5308830"/>
                <a:gd name="connsiteY10" fmla="*/ 1298924 h 4311738"/>
                <a:gd name="connsiteX11" fmla="*/ 4499685 w 5308830"/>
                <a:gd name="connsiteY11" fmla="*/ 821118 h 4311738"/>
                <a:gd name="connsiteX12" fmla="*/ 3595773 w 5308830"/>
                <a:gd name="connsiteY12" fmla="*/ 643510 h 4311738"/>
                <a:gd name="connsiteX13" fmla="*/ 2525523 w 5308830"/>
                <a:gd name="connsiteY13" fmla="*/ 838172 h 4311738"/>
                <a:gd name="connsiteX14" fmla="*/ 1571767 w 5308830"/>
                <a:gd name="connsiteY14" fmla="*/ 1374000 h 4311738"/>
                <a:gd name="connsiteX15" fmla="*/ 916173 w 5308830"/>
                <a:gd name="connsiteY15" fmla="*/ 2141277 h 4311738"/>
                <a:gd name="connsiteX16" fmla="*/ 681254 w 5308830"/>
                <a:gd name="connsiteY16" fmla="*/ 3022671 h 4311738"/>
                <a:gd name="connsiteX17" fmla="*/ 1069115 w 5308830"/>
                <a:gd name="connsiteY17" fmla="*/ 3823519 h 4311738"/>
                <a:gd name="connsiteX18" fmla="*/ 1277807 w 5308830"/>
                <a:gd name="connsiteY18" fmla="*/ 4100764 h 4311738"/>
                <a:gd name="connsiteX19" fmla="*/ 1373308 w 5308830"/>
                <a:gd name="connsiteY19" fmla="*/ 4228488 h 4311738"/>
                <a:gd name="connsiteX20" fmla="*/ 1441062 w 5308830"/>
                <a:gd name="connsiteY20" fmla="*/ 4311738 h 4311738"/>
                <a:gd name="connsiteX21" fmla="*/ 602176 w 5308830"/>
                <a:gd name="connsiteY21" fmla="*/ 4311738 h 4311738"/>
                <a:gd name="connsiteX22" fmla="*/ 583893 w 5308830"/>
                <a:gd name="connsiteY22" fmla="*/ 4287205 h 4311738"/>
                <a:gd name="connsiteX23" fmla="*/ 0 w 5308830"/>
                <a:gd name="connsiteY23" fmla="*/ 3022564 h 4311738"/>
                <a:gd name="connsiteX24" fmla="*/ 3595773 w 5308830"/>
                <a:gd name="connsiteY24" fmla="*/ 0 h 431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08830" h="4311738">
                  <a:moveTo>
                    <a:pt x="5308830" y="3880900"/>
                  </a:moveTo>
                  <a:lnTo>
                    <a:pt x="5308830" y="4311738"/>
                  </a:lnTo>
                  <a:lnTo>
                    <a:pt x="4763109" y="4311738"/>
                  </a:lnTo>
                  <a:lnTo>
                    <a:pt x="4929066" y="4189789"/>
                  </a:lnTo>
                  <a:cubicBezTo>
                    <a:pt x="5003230" y="4134367"/>
                    <a:pt x="5074975" y="4079340"/>
                    <a:pt x="5142959" y="4024320"/>
                  </a:cubicBezTo>
                  <a:close/>
                  <a:moveTo>
                    <a:pt x="3595773" y="0"/>
                  </a:moveTo>
                  <a:cubicBezTo>
                    <a:pt x="4261231" y="0"/>
                    <a:pt x="4825666" y="190293"/>
                    <a:pt x="5271266" y="516192"/>
                  </a:cubicBezTo>
                  <a:lnTo>
                    <a:pt x="5308830" y="546905"/>
                  </a:lnTo>
                  <a:lnTo>
                    <a:pt x="5308830" y="1498438"/>
                  </a:lnTo>
                  <a:lnTo>
                    <a:pt x="5289422" y="1468062"/>
                  </a:lnTo>
                  <a:cubicBezTo>
                    <a:pt x="5247242" y="1408963"/>
                    <a:pt x="5202313" y="1352510"/>
                    <a:pt x="5154710" y="1298924"/>
                  </a:cubicBezTo>
                  <a:cubicBezTo>
                    <a:pt x="4970772" y="1091928"/>
                    <a:pt x="4750500" y="931159"/>
                    <a:pt x="4499685" y="821118"/>
                  </a:cubicBezTo>
                  <a:cubicBezTo>
                    <a:pt x="4231156" y="703248"/>
                    <a:pt x="3926977" y="643510"/>
                    <a:pt x="3595773" y="643510"/>
                  </a:cubicBezTo>
                  <a:cubicBezTo>
                    <a:pt x="3245836" y="643510"/>
                    <a:pt x="2875688" y="710757"/>
                    <a:pt x="2525523" y="838172"/>
                  </a:cubicBezTo>
                  <a:cubicBezTo>
                    <a:pt x="2179105" y="964084"/>
                    <a:pt x="1849265" y="1149415"/>
                    <a:pt x="1571767" y="1374000"/>
                  </a:cubicBezTo>
                  <a:cubicBezTo>
                    <a:pt x="1294611" y="1598264"/>
                    <a:pt x="1067980" y="1863603"/>
                    <a:pt x="916173" y="2141277"/>
                  </a:cubicBezTo>
                  <a:cubicBezTo>
                    <a:pt x="760280" y="2426459"/>
                    <a:pt x="681254" y="2723010"/>
                    <a:pt x="681254" y="3022671"/>
                  </a:cubicBezTo>
                  <a:cubicBezTo>
                    <a:pt x="681254" y="3309032"/>
                    <a:pt x="800134" y="3475166"/>
                    <a:pt x="1069115" y="3823519"/>
                  </a:cubicBezTo>
                  <a:cubicBezTo>
                    <a:pt x="1136445" y="3910714"/>
                    <a:pt x="1206047" y="4000912"/>
                    <a:pt x="1277807" y="4100764"/>
                  </a:cubicBezTo>
                  <a:cubicBezTo>
                    <a:pt x="1309528" y="4144925"/>
                    <a:pt x="1341351" y="4187490"/>
                    <a:pt x="1373308" y="4228488"/>
                  </a:cubicBezTo>
                  <a:lnTo>
                    <a:pt x="1441062" y="4311738"/>
                  </a:lnTo>
                  <a:lnTo>
                    <a:pt x="602176" y="4311738"/>
                  </a:lnTo>
                  <a:lnTo>
                    <a:pt x="583893" y="4287205"/>
                  </a:lnTo>
                  <a:cubicBezTo>
                    <a:pt x="281395" y="3892133"/>
                    <a:pt x="0" y="3570338"/>
                    <a:pt x="0" y="3022564"/>
                  </a:cubicBezTo>
                  <a:cubicBezTo>
                    <a:pt x="0" y="1353193"/>
                    <a:pt x="1810660" y="0"/>
                    <a:pt x="3595773"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61D22245-3D67-419C-A6B5-DD0EB0D839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23758" y="0"/>
            <a:ext cx="5081407" cy="3133064"/>
            <a:chOff x="5907711" y="0"/>
            <a:chExt cx="5081407" cy="3133064"/>
          </a:xfrm>
          <a:solidFill>
            <a:schemeClr val="accent5">
              <a:alpha val="5000"/>
            </a:schemeClr>
          </a:solidFill>
        </p:grpSpPr>
        <p:sp>
          <p:nvSpPr>
            <p:cNvPr id="21" name="Freeform: Shape 20">
              <a:extLst>
                <a:ext uri="{FF2B5EF4-FFF2-40B4-BE49-F238E27FC236}">
                  <a16:creationId xmlns:a16="http://schemas.microsoft.com/office/drawing/2014/main" id="{E3A64720-9AA0-4796-8E62-15672228C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9200" y="0"/>
              <a:ext cx="5069918" cy="3111852"/>
            </a:xfrm>
            <a:custGeom>
              <a:avLst/>
              <a:gdLst>
                <a:gd name="connsiteX0" fmla="*/ 145909 w 5069918"/>
                <a:gd name="connsiteY0" fmla="*/ 0 h 3111852"/>
                <a:gd name="connsiteX1" fmla="*/ 205279 w 5069918"/>
                <a:gd name="connsiteY1" fmla="*/ 0 h 3111852"/>
                <a:gd name="connsiteX2" fmla="*/ 202868 w 5069918"/>
                <a:gd name="connsiteY2" fmla="*/ 5043 h 3111852"/>
                <a:gd name="connsiteX3" fmla="*/ 191273 w 5069918"/>
                <a:gd name="connsiteY3" fmla="*/ 30818 h 3111852"/>
                <a:gd name="connsiteX4" fmla="*/ 169129 w 5069918"/>
                <a:gd name="connsiteY4" fmla="*/ 82781 h 3111852"/>
                <a:gd name="connsiteX5" fmla="*/ 148381 w 5069918"/>
                <a:gd name="connsiteY5" fmla="*/ 135320 h 3111852"/>
                <a:gd name="connsiteX6" fmla="*/ 80903 w 5069918"/>
                <a:gd name="connsiteY6" fmla="*/ 350499 h 3111852"/>
                <a:gd name="connsiteX7" fmla="*/ 26154 w 5069918"/>
                <a:gd name="connsiteY7" fmla="*/ 796339 h 3111852"/>
                <a:gd name="connsiteX8" fmla="*/ 49170 w 5069918"/>
                <a:gd name="connsiteY8" fmla="*/ 1018931 h 3111852"/>
                <a:gd name="connsiteX9" fmla="*/ 119437 w 5069918"/>
                <a:gd name="connsiteY9" fmla="*/ 1231804 h 3111852"/>
                <a:gd name="connsiteX10" fmla="*/ 143672 w 5069918"/>
                <a:gd name="connsiteY10" fmla="*/ 1282696 h 3111852"/>
                <a:gd name="connsiteX11" fmla="*/ 170611 w 5069918"/>
                <a:gd name="connsiteY11" fmla="*/ 1332436 h 3111852"/>
                <a:gd name="connsiteX12" fmla="*/ 230330 w 5069918"/>
                <a:gd name="connsiteY12" fmla="*/ 1428867 h 3111852"/>
                <a:gd name="connsiteX13" fmla="*/ 296237 w 5069918"/>
                <a:gd name="connsiteY13" fmla="*/ 1522004 h 3111852"/>
                <a:gd name="connsiteX14" fmla="*/ 366853 w 5069918"/>
                <a:gd name="connsiteY14" fmla="*/ 1612506 h 3111852"/>
                <a:gd name="connsiteX15" fmla="*/ 513838 w 5069918"/>
                <a:gd name="connsiteY15" fmla="*/ 1791535 h 3111852"/>
                <a:gd name="connsiteX16" fmla="*/ 587330 w 5069918"/>
                <a:gd name="connsiteY16" fmla="*/ 1882283 h 3111852"/>
                <a:gd name="connsiteX17" fmla="*/ 658817 w 5069918"/>
                <a:gd name="connsiteY17" fmla="*/ 1974186 h 3111852"/>
                <a:gd name="connsiteX18" fmla="*/ 730305 w 5069918"/>
                <a:gd name="connsiteY18" fmla="*/ 2062959 h 3111852"/>
                <a:gd name="connsiteX19" fmla="*/ 805018 w 5069918"/>
                <a:gd name="connsiteY19" fmla="*/ 2148685 h 3111852"/>
                <a:gd name="connsiteX20" fmla="*/ 963424 w 5069918"/>
                <a:gd name="connsiteY20" fmla="*/ 2310337 h 3111852"/>
                <a:gd name="connsiteX21" fmla="*/ 1319204 w 5069918"/>
                <a:gd name="connsiteY21" fmla="*/ 2580196 h 3111852"/>
                <a:gd name="connsiteX22" fmla="*/ 1515882 w 5069918"/>
                <a:gd name="connsiteY22" fmla="*/ 2681651 h 3111852"/>
                <a:gd name="connsiteX23" fmla="*/ 1723456 w 5069918"/>
                <a:gd name="connsiteY23" fmla="*/ 2758319 h 3111852"/>
                <a:gd name="connsiteX24" fmla="*/ 1939662 w 5069918"/>
                <a:gd name="connsiteY24" fmla="*/ 2811269 h 3111852"/>
                <a:gd name="connsiteX25" fmla="*/ 2162581 w 5069918"/>
                <a:gd name="connsiteY25" fmla="*/ 2840916 h 3111852"/>
                <a:gd name="connsiteX26" fmla="*/ 2389597 w 5069918"/>
                <a:gd name="connsiteY26" fmla="*/ 2850221 h 3111852"/>
                <a:gd name="connsiteX27" fmla="*/ 2446002 w 5069918"/>
                <a:gd name="connsiteY27" fmla="*/ 2849808 h 3111852"/>
                <a:gd name="connsiteX28" fmla="*/ 2473638 w 5069918"/>
                <a:gd name="connsiteY28" fmla="*/ 2849151 h 3111852"/>
                <a:gd name="connsiteX29" fmla="*/ 2501187 w 5069918"/>
                <a:gd name="connsiteY29" fmla="*/ 2847832 h 3111852"/>
                <a:gd name="connsiteX30" fmla="*/ 2610685 w 5069918"/>
                <a:gd name="connsiteY30" fmla="*/ 2838774 h 3111852"/>
                <a:gd name="connsiteX31" fmla="*/ 3033071 w 5069918"/>
                <a:gd name="connsiteY31" fmla="*/ 2730979 h 3111852"/>
                <a:gd name="connsiteX32" fmla="*/ 3232974 w 5069918"/>
                <a:gd name="connsiteY32" fmla="*/ 2637430 h 3111852"/>
                <a:gd name="connsiteX33" fmla="*/ 3425990 w 5069918"/>
                <a:gd name="connsiteY33" fmla="*/ 2523622 h 3111852"/>
                <a:gd name="connsiteX34" fmla="*/ 3613601 w 5069918"/>
                <a:gd name="connsiteY34" fmla="*/ 2394827 h 3111852"/>
                <a:gd name="connsiteX35" fmla="*/ 3706185 w 5069918"/>
                <a:gd name="connsiteY35" fmla="*/ 2326642 h 3111852"/>
                <a:gd name="connsiteX36" fmla="*/ 3799729 w 5069918"/>
                <a:gd name="connsiteY36" fmla="*/ 2255904 h 3111852"/>
                <a:gd name="connsiteX37" fmla="*/ 4175561 w 5069918"/>
                <a:gd name="connsiteY37" fmla="*/ 1976821 h 3111852"/>
                <a:gd name="connsiteX38" fmla="*/ 4517132 w 5069918"/>
                <a:gd name="connsiteY38" fmla="*/ 1683080 h 3111852"/>
                <a:gd name="connsiteX39" fmla="*/ 4659758 w 5069918"/>
                <a:gd name="connsiteY39" fmla="*/ 1519452 h 3111852"/>
                <a:gd name="connsiteX40" fmla="*/ 4773178 w 5069918"/>
                <a:gd name="connsiteY40" fmla="*/ 1340423 h 3111852"/>
                <a:gd name="connsiteX41" fmla="*/ 4892092 w 5069918"/>
                <a:gd name="connsiteY41" fmla="*/ 938311 h 3111852"/>
                <a:gd name="connsiteX42" fmla="*/ 4898804 w 5069918"/>
                <a:gd name="connsiteY42" fmla="*/ 831503 h 3111852"/>
                <a:gd name="connsiteX43" fmla="*/ 4899153 w 5069918"/>
                <a:gd name="connsiteY43" fmla="*/ 776988 h 3111852"/>
                <a:gd name="connsiteX44" fmla="*/ 4898456 w 5069918"/>
                <a:gd name="connsiteY44" fmla="*/ 721484 h 3111852"/>
                <a:gd name="connsiteX45" fmla="*/ 4886774 w 5069918"/>
                <a:gd name="connsiteY45" fmla="*/ 499635 h 3111852"/>
                <a:gd name="connsiteX46" fmla="*/ 4815896 w 5069918"/>
                <a:gd name="connsiteY46" fmla="*/ 59970 h 3111852"/>
                <a:gd name="connsiteX47" fmla="*/ 4798654 w 5069918"/>
                <a:gd name="connsiteY47" fmla="*/ 0 h 3111852"/>
                <a:gd name="connsiteX48" fmla="*/ 4909441 w 5069918"/>
                <a:gd name="connsiteY48" fmla="*/ 0 h 3111852"/>
                <a:gd name="connsiteX49" fmla="*/ 4921297 w 5069918"/>
                <a:gd name="connsiteY49" fmla="*/ 34112 h 3111852"/>
                <a:gd name="connsiteX50" fmla="*/ 5027482 w 5069918"/>
                <a:gd name="connsiteY50" fmla="*/ 483740 h 3111852"/>
                <a:gd name="connsiteX51" fmla="*/ 5058082 w 5069918"/>
                <a:gd name="connsiteY51" fmla="*/ 712837 h 3111852"/>
                <a:gd name="connsiteX52" fmla="*/ 5063486 w 5069918"/>
                <a:gd name="connsiteY52" fmla="*/ 770400 h 3111852"/>
                <a:gd name="connsiteX53" fmla="*/ 5067846 w 5069918"/>
                <a:gd name="connsiteY53" fmla="*/ 829033 h 3111852"/>
                <a:gd name="connsiteX54" fmla="*/ 5069414 w 5069918"/>
                <a:gd name="connsiteY54" fmla="*/ 948521 h 3111852"/>
                <a:gd name="connsiteX55" fmla="*/ 5040732 w 5069918"/>
                <a:gd name="connsiteY55" fmla="*/ 1188571 h 3111852"/>
                <a:gd name="connsiteX56" fmla="*/ 4964102 w 5069918"/>
                <a:gd name="connsiteY56" fmla="*/ 1421620 h 3111852"/>
                <a:gd name="connsiteX57" fmla="*/ 4689486 w 5069918"/>
                <a:gd name="connsiteY57" fmla="*/ 1828757 h 3111852"/>
                <a:gd name="connsiteX58" fmla="*/ 4333792 w 5069918"/>
                <a:gd name="connsiteY58" fmla="*/ 2155355 h 3111852"/>
                <a:gd name="connsiteX59" fmla="*/ 3965196 w 5069918"/>
                <a:gd name="connsiteY59" fmla="*/ 2446790 h 3111852"/>
                <a:gd name="connsiteX60" fmla="*/ 3873745 w 5069918"/>
                <a:gd name="connsiteY60" fmla="*/ 2519916 h 3111852"/>
                <a:gd name="connsiteX61" fmla="*/ 3779416 w 5069918"/>
                <a:gd name="connsiteY61" fmla="*/ 2593454 h 3111852"/>
                <a:gd name="connsiteX62" fmla="*/ 3582739 w 5069918"/>
                <a:gd name="connsiteY62" fmla="*/ 2735343 h 3111852"/>
                <a:gd name="connsiteX63" fmla="*/ 3371851 w 5069918"/>
                <a:gd name="connsiteY63" fmla="*/ 2865126 h 3111852"/>
                <a:gd name="connsiteX64" fmla="*/ 3143614 w 5069918"/>
                <a:gd name="connsiteY64" fmla="*/ 2974568 h 3111852"/>
                <a:gd name="connsiteX65" fmla="*/ 2643552 w 5069918"/>
                <a:gd name="connsiteY65" fmla="*/ 3101304 h 3111852"/>
                <a:gd name="connsiteX66" fmla="*/ 2514264 w 5069918"/>
                <a:gd name="connsiteY66" fmla="*/ 3110445 h 3111852"/>
                <a:gd name="connsiteX67" fmla="*/ 2481920 w 5069918"/>
                <a:gd name="connsiteY67" fmla="*/ 3111598 h 3111852"/>
                <a:gd name="connsiteX68" fmla="*/ 2449664 w 5069918"/>
                <a:gd name="connsiteY68" fmla="*/ 3111763 h 3111852"/>
                <a:gd name="connsiteX69" fmla="*/ 2386284 w 5069918"/>
                <a:gd name="connsiteY69" fmla="*/ 3111022 h 3111852"/>
                <a:gd name="connsiteX70" fmla="*/ 2260658 w 5069918"/>
                <a:gd name="connsiteY70" fmla="*/ 3106080 h 3111852"/>
                <a:gd name="connsiteX71" fmla="*/ 2134945 w 5069918"/>
                <a:gd name="connsiteY71" fmla="*/ 3094716 h 3111852"/>
                <a:gd name="connsiteX72" fmla="*/ 1884564 w 5069918"/>
                <a:gd name="connsiteY72" fmla="*/ 3054200 h 3111852"/>
                <a:gd name="connsiteX73" fmla="*/ 1639764 w 5069918"/>
                <a:gd name="connsiteY73" fmla="*/ 2984286 h 3111852"/>
                <a:gd name="connsiteX74" fmla="*/ 1407081 w 5069918"/>
                <a:gd name="connsiteY74" fmla="*/ 2882913 h 3111852"/>
                <a:gd name="connsiteX75" fmla="*/ 1193491 w 5069918"/>
                <a:gd name="connsiteY75" fmla="*/ 2750989 h 3111852"/>
                <a:gd name="connsiteX76" fmla="*/ 836141 w 5069918"/>
                <a:gd name="connsiteY76" fmla="*/ 2418627 h 3111852"/>
                <a:gd name="connsiteX77" fmla="*/ 690812 w 5069918"/>
                <a:gd name="connsiteY77" fmla="*/ 2230210 h 3111852"/>
                <a:gd name="connsiteX78" fmla="*/ 562397 w 5069918"/>
                <a:gd name="connsiteY78" fmla="*/ 2033725 h 3111852"/>
                <a:gd name="connsiteX79" fmla="*/ 502504 w 5069918"/>
                <a:gd name="connsiteY79" fmla="*/ 1936223 h 3111852"/>
                <a:gd name="connsiteX80" fmla="*/ 440258 w 5069918"/>
                <a:gd name="connsiteY80" fmla="*/ 1840368 h 3111852"/>
                <a:gd name="connsiteX81" fmla="*/ 310360 w 5069918"/>
                <a:gd name="connsiteY81" fmla="*/ 1649481 h 3111852"/>
                <a:gd name="connsiteX82" fmla="*/ 246806 w 5069918"/>
                <a:gd name="connsiteY82" fmla="*/ 1552391 h 3111852"/>
                <a:gd name="connsiteX83" fmla="*/ 186303 w 5069918"/>
                <a:gd name="connsiteY83" fmla="*/ 1453160 h 3111852"/>
                <a:gd name="connsiteX84" fmla="*/ 84390 w 5069918"/>
                <a:gd name="connsiteY84" fmla="*/ 1244980 h 3111852"/>
                <a:gd name="connsiteX85" fmla="*/ 20139 w 5069918"/>
                <a:gd name="connsiteY85" fmla="*/ 1024037 h 3111852"/>
                <a:gd name="connsiteX86" fmla="*/ 0 w 5069918"/>
                <a:gd name="connsiteY86" fmla="*/ 796339 h 3111852"/>
                <a:gd name="connsiteX87" fmla="*/ 102773 w 5069918"/>
                <a:gd name="connsiteY87" fmla="*/ 121376 h 3111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069918" h="3111852">
                  <a:moveTo>
                    <a:pt x="145909" y="0"/>
                  </a:moveTo>
                  <a:lnTo>
                    <a:pt x="205279" y="0"/>
                  </a:lnTo>
                  <a:lnTo>
                    <a:pt x="202868" y="5043"/>
                  </a:lnTo>
                  <a:lnTo>
                    <a:pt x="191273" y="30818"/>
                  </a:lnTo>
                  <a:cubicBezTo>
                    <a:pt x="183688" y="48029"/>
                    <a:pt x="176016" y="65240"/>
                    <a:pt x="169129" y="82781"/>
                  </a:cubicBezTo>
                  <a:cubicBezTo>
                    <a:pt x="162242" y="100321"/>
                    <a:pt x="154658" y="117615"/>
                    <a:pt x="148381" y="135320"/>
                  </a:cubicBezTo>
                  <a:cubicBezTo>
                    <a:pt x="121529" y="205646"/>
                    <a:pt x="98775" y="277455"/>
                    <a:pt x="80903" y="350499"/>
                  </a:cubicBezTo>
                  <a:cubicBezTo>
                    <a:pt x="44636" y="496258"/>
                    <a:pt x="26067" y="646299"/>
                    <a:pt x="26154" y="796339"/>
                  </a:cubicBezTo>
                  <a:cubicBezTo>
                    <a:pt x="26590" y="871114"/>
                    <a:pt x="34001" y="945722"/>
                    <a:pt x="49170" y="1018931"/>
                  </a:cubicBezTo>
                  <a:cubicBezTo>
                    <a:pt x="65124" y="1091975"/>
                    <a:pt x="88226" y="1163454"/>
                    <a:pt x="119437" y="1231804"/>
                  </a:cubicBezTo>
                  <a:cubicBezTo>
                    <a:pt x="126847" y="1249016"/>
                    <a:pt x="135478" y="1265815"/>
                    <a:pt x="143672" y="1282696"/>
                  </a:cubicBezTo>
                  <a:cubicBezTo>
                    <a:pt x="152565" y="1299331"/>
                    <a:pt x="161021" y="1316130"/>
                    <a:pt x="170611" y="1332436"/>
                  </a:cubicBezTo>
                  <a:cubicBezTo>
                    <a:pt x="188919" y="1365375"/>
                    <a:pt x="209319" y="1397327"/>
                    <a:pt x="230330" y="1428867"/>
                  </a:cubicBezTo>
                  <a:cubicBezTo>
                    <a:pt x="251253" y="1460489"/>
                    <a:pt x="273658" y="1491288"/>
                    <a:pt x="296237" y="1522004"/>
                  </a:cubicBezTo>
                  <a:cubicBezTo>
                    <a:pt x="319165" y="1552474"/>
                    <a:pt x="342966" y="1582531"/>
                    <a:pt x="366853" y="1612506"/>
                  </a:cubicBezTo>
                  <a:cubicBezTo>
                    <a:pt x="414714" y="1672540"/>
                    <a:pt x="464756" y="1731337"/>
                    <a:pt x="513838" y="1791535"/>
                  </a:cubicBezTo>
                  <a:cubicBezTo>
                    <a:pt x="538509" y="1821510"/>
                    <a:pt x="563094" y="1851732"/>
                    <a:pt x="587330" y="1882283"/>
                  </a:cubicBezTo>
                  <a:cubicBezTo>
                    <a:pt x="611479" y="1912588"/>
                    <a:pt x="635453" y="1944787"/>
                    <a:pt x="658817" y="1974186"/>
                  </a:cubicBezTo>
                  <a:cubicBezTo>
                    <a:pt x="682008" y="2004326"/>
                    <a:pt x="706330" y="2033560"/>
                    <a:pt x="730305" y="2062959"/>
                  </a:cubicBezTo>
                  <a:cubicBezTo>
                    <a:pt x="754977" y="2091864"/>
                    <a:pt x="779474" y="2120768"/>
                    <a:pt x="805018" y="2148685"/>
                  </a:cubicBezTo>
                  <a:cubicBezTo>
                    <a:pt x="855757" y="2204847"/>
                    <a:pt x="908500" y="2258951"/>
                    <a:pt x="963424" y="2310337"/>
                  </a:cubicBezTo>
                  <a:cubicBezTo>
                    <a:pt x="1073444" y="2412862"/>
                    <a:pt x="1192183" y="2504353"/>
                    <a:pt x="1319204" y="2580196"/>
                  </a:cubicBezTo>
                  <a:cubicBezTo>
                    <a:pt x="1382846" y="2617913"/>
                    <a:pt x="1448143" y="2652500"/>
                    <a:pt x="1515882" y="2681651"/>
                  </a:cubicBezTo>
                  <a:cubicBezTo>
                    <a:pt x="1583184" y="2711626"/>
                    <a:pt x="1652666" y="2736908"/>
                    <a:pt x="1723456" y="2758319"/>
                  </a:cubicBezTo>
                  <a:cubicBezTo>
                    <a:pt x="1794246" y="2779812"/>
                    <a:pt x="1866431" y="2797188"/>
                    <a:pt x="1939662" y="2811269"/>
                  </a:cubicBezTo>
                  <a:cubicBezTo>
                    <a:pt x="2012981" y="2825104"/>
                    <a:pt x="2087519" y="2834574"/>
                    <a:pt x="2162581" y="2840916"/>
                  </a:cubicBezTo>
                  <a:cubicBezTo>
                    <a:pt x="2237643" y="2847338"/>
                    <a:pt x="2313489" y="2850139"/>
                    <a:pt x="2389597" y="2850221"/>
                  </a:cubicBezTo>
                  <a:cubicBezTo>
                    <a:pt x="2408602" y="2850221"/>
                    <a:pt x="2427869" y="2850550"/>
                    <a:pt x="2446002" y="2849808"/>
                  </a:cubicBezTo>
                  <a:lnTo>
                    <a:pt x="2473638" y="2849151"/>
                  </a:lnTo>
                  <a:lnTo>
                    <a:pt x="2501187" y="2847832"/>
                  </a:lnTo>
                  <a:cubicBezTo>
                    <a:pt x="2537890" y="2846268"/>
                    <a:pt x="2574418" y="2842809"/>
                    <a:pt x="2610685" y="2838774"/>
                  </a:cubicBezTo>
                  <a:cubicBezTo>
                    <a:pt x="2755926" y="2821975"/>
                    <a:pt x="2897244" y="2785164"/>
                    <a:pt x="3033071" y="2730979"/>
                  </a:cubicBezTo>
                  <a:cubicBezTo>
                    <a:pt x="3101158" y="2704132"/>
                    <a:pt x="3167589" y="2672263"/>
                    <a:pt x="3232974" y="2637430"/>
                  </a:cubicBezTo>
                  <a:cubicBezTo>
                    <a:pt x="3298446" y="2602760"/>
                    <a:pt x="3362697" y="2564303"/>
                    <a:pt x="3425990" y="2523622"/>
                  </a:cubicBezTo>
                  <a:cubicBezTo>
                    <a:pt x="3489282" y="2482859"/>
                    <a:pt x="3551529" y="2439461"/>
                    <a:pt x="3613601" y="2394827"/>
                  </a:cubicBezTo>
                  <a:cubicBezTo>
                    <a:pt x="3644549" y="2372511"/>
                    <a:pt x="3675411" y="2349617"/>
                    <a:pt x="3706185" y="2326642"/>
                  </a:cubicBezTo>
                  <a:lnTo>
                    <a:pt x="3799729" y="2255904"/>
                  </a:lnTo>
                  <a:cubicBezTo>
                    <a:pt x="3926402" y="2160954"/>
                    <a:pt x="4053597" y="2070123"/>
                    <a:pt x="4175561" y="1976821"/>
                  </a:cubicBezTo>
                  <a:cubicBezTo>
                    <a:pt x="4297526" y="1883601"/>
                    <a:pt x="4414084" y="1787582"/>
                    <a:pt x="4517132" y="1683080"/>
                  </a:cubicBezTo>
                  <a:cubicBezTo>
                    <a:pt x="4568480" y="1630705"/>
                    <a:pt x="4616604" y="1576438"/>
                    <a:pt x="4659758" y="1519452"/>
                  </a:cubicBezTo>
                  <a:cubicBezTo>
                    <a:pt x="4702650" y="1462383"/>
                    <a:pt x="4741184" y="1402845"/>
                    <a:pt x="4773178" y="1340423"/>
                  </a:cubicBezTo>
                  <a:cubicBezTo>
                    <a:pt x="4837865" y="1215829"/>
                    <a:pt x="4877446" y="1079787"/>
                    <a:pt x="4892092" y="938311"/>
                  </a:cubicBezTo>
                  <a:cubicBezTo>
                    <a:pt x="4895666" y="902982"/>
                    <a:pt x="4897845" y="867325"/>
                    <a:pt x="4898804" y="831503"/>
                  </a:cubicBezTo>
                  <a:cubicBezTo>
                    <a:pt x="4899066" y="813633"/>
                    <a:pt x="4899414" y="795764"/>
                    <a:pt x="4899153" y="776988"/>
                  </a:cubicBezTo>
                  <a:cubicBezTo>
                    <a:pt x="4898979" y="758460"/>
                    <a:pt x="4899066" y="740012"/>
                    <a:pt x="4898456" y="721484"/>
                  </a:cubicBezTo>
                  <a:cubicBezTo>
                    <a:pt x="4896974" y="647452"/>
                    <a:pt x="4893226" y="573502"/>
                    <a:pt x="4886774" y="499635"/>
                  </a:cubicBezTo>
                  <a:cubicBezTo>
                    <a:pt x="4873610" y="351981"/>
                    <a:pt x="4851030" y="204740"/>
                    <a:pt x="4815896" y="59970"/>
                  </a:cubicBezTo>
                  <a:lnTo>
                    <a:pt x="4798654" y="0"/>
                  </a:lnTo>
                  <a:lnTo>
                    <a:pt x="4909441" y="0"/>
                  </a:lnTo>
                  <a:lnTo>
                    <a:pt x="4921297" y="34112"/>
                  </a:lnTo>
                  <a:cubicBezTo>
                    <a:pt x="4966630" y="181436"/>
                    <a:pt x="5002460" y="331724"/>
                    <a:pt x="5027482" y="483740"/>
                  </a:cubicBezTo>
                  <a:cubicBezTo>
                    <a:pt x="5040123" y="559749"/>
                    <a:pt x="5050323" y="636170"/>
                    <a:pt x="5058082" y="712837"/>
                  </a:cubicBezTo>
                  <a:cubicBezTo>
                    <a:pt x="5060261" y="732025"/>
                    <a:pt x="5061743" y="751213"/>
                    <a:pt x="5063486" y="770400"/>
                  </a:cubicBezTo>
                  <a:cubicBezTo>
                    <a:pt x="5065318" y="789340"/>
                    <a:pt x="5066625" y="809186"/>
                    <a:pt x="5067846" y="829033"/>
                  </a:cubicBezTo>
                  <a:cubicBezTo>
                    <a:pt x="5069851" y="868643"/>
                    <a:pt x="5070461" y="908500"/>
                    <a:pt x="5069414" y="948521"/>
                  </a:cubicBezTo>
                  <a:cubicBezTo>
                    <a:pt x="5067060" y="1028483"/>
                    <a:pt x="5057820" y="1109021"/>
                    <a:pt x="5040732" y="1188571"/>
                  </a:cubicBezTo>
                  <a:cubicBezTo>
                    <a:pt x="5023123" y="1268038"/>
                    <a:pt x="4997578" y="1346435"/>
                    <a:pt x="4964102" y="1421620"/>
                  </a:cubicBezTo>
                  <a:cubicBezTo>
                    <a:pt x="4897409" y="1572485"/>
                    <a:pt x="4799942" y="1709020"/>
                    <a:pt x="4689486" y="1828757"/>
                  </a:cubicBezTo>
                  <a:cubicBezTo>
                    <a:pt x="4579116" y="1949234"/>
                    <a:pt x="4456716" y="2054888"/>
                    <a:pt x="4333792" y="2155355"/>
                  </a:cubicBezTo>
                  <a:cubicBezTo>
                    <a:pt x="4210520" y="2255657"/>
                    <a:pt x="4085853" y="2350524"/>
                    <a:pt x="3965196" y="2446790"/>
                  </a:cubicBezTo>
                  <a:lnTo>
                    <a:pt x="3873745" y="2519916"/>
                  </a:lnTo>
                  <a:cubicBezTo>
                    <a:pt x="3842621" y="2544539"/>
                    <a:pt x="3811324" y="2569162"/>
                    <a:pt x="3779416" y="2593454"/>
                  </a:cubicBezTo>
                  <a:cubicBezTo>
                    <a:pt x="3715862" y="2642123"/>
                    <a:pt x="3650652" y="2689804"/>
                    <a:pt x="3582739" y="2735343"/>
                  </a:cubicBezTo>
                  <a:cubicBezTo>
                    <a:pt x="3514913" y="2780800"/>
                    <a:pt x="3445170" y="2824939"/>
                    <a:pt x="3371851" y="2865126"/>
                  </a:cubicBezTo>
                  <a:cubicBezTo>
                    <a:pt x="3298533" y="2905230"/>
                    <a:pt x="3222687" y="2942452"/>
                    <a:pt x="3143614" y="2974568"/>
                  </a:cubicBezTo>
                  <a:cubicBezTo>
                    <a:pt x="2985994" y="3039625"/>
                    <a:pt x="2815732" y="3083105"/>
                    <a:pt x="2643552" y="3101304"/>
                  </a:cubicBezTo>
                  <a:cubicBezTo>
                    <a:pt x="2600484" y="3105587"/>
                    <a:pt x="2557331" y="3109046"/>
                    <a:pt x="2514264" y="3110445"/>
                  </a:cubicBezTo>
                  <a:lnTo>
                    <a:pt x="2481920" y="3111598"/>
                  </a:lnTo>
                  <a:lnTo>
                    <a:pt x="2449664" y="3111763"/>
                  </a:lnTo>
                  <a:cubicBezTo>
                    <a:pt x="2427869" y="3112092"/>
                    <a:pt x="2407207" y="3111434"/>
                    <a:pt x="2386284" y="3111022"/>
                  </a:cubicBezTo>
                  <a:cubicBezTo>
                    <a:pt x="2344525" y="3110528"/>
                    <a:pt x="2302505" y="3108140"/>
                    <a:pt x="2260658" y="3106080"/>
                  </a:cubicBezTo>
                  <a:cubicBezTo>
                    <a:pt x="2218725" y="3102787"/>
                    <a:pt x="2176791" y="3099740"/>
                    <a:pt x="2134945" y="3094716"/>
                  </a:cubicBezTo>
                  <a:cubicBezTo>
                    <a:pt x="2051165" y="3085246"/>
                    <a:pt x="1967473" y="3072317"/>
                    <a:pt x="1884564" y="3054200"/>
                  </a:cubicBezTo>
                  <a:cubicBezTo>
                    <a:pt x="1801657" y="3036084"/>
                    <a:pt x="1719708" y="3012778"/>
                    <a:pt x="1639764" y="2984286"/>
                  </a:cubicBezTo>
                  <a:cubicBezTo>
                    <a:pt x="1559820" y="2955710"/>
                    <a:pt x="1481969" y="2921618"/>
                    <a:pt x="1407081" y="2882913"/>
                  </a:cubicBezTo>
                  <a:cubicBezTo>
                    <a:pt x="1332455" y="2843633"/>
                    <a:pt x="1260794" y="2799741"/>
                    <a:pt x="1193491" y="2750989"/>
                  </a:cubicBezTo>
                  <a:cubicBezTo>
                    <a:pt x="1058362" y="2653982"/>
                    <a:pt x="939973" y="2540257"/>
                    <a:pt x="836141" y="2418627"/>
                  </a:cubicBezTo>
                  <a:cubicBezTo>
                    <a:pt x="784444" y="2357523"/>
                    <a:pt x="736321" y="2294444"/>
                    <a:pt x="690812" y="2230210"/>
                  </a:cubicBezTo>
                  <a:cubicBezTo>
                    <a:pt x="645217" y="2165978"/>
                    <a:pt x="602674" y="2100345"/>
                    <a:pt x="562397" y="2033725"/>
                  </a:cubicBezTo>
                  <a:cubicBezTo>
                    <a:pt x="541823" y="2000044"/>
                    <a:pt x="522992" y="1968504"/>
                    <a:pt x="502504" y="1936223"/>
                  </a:cubicBezTo>
                  <a:cubicBezTo>
                    <a:pt x="482192" y="1904189"/>
                    <a:pt x="461530" y="1872155"/>
                    <a:pt x="440258" y="1840368"/>
                  </a:cubicBezTo>
                  <a:lnTo>
                    <a:pt x="310360" y="1649481"/>
                  </a:lnTo>
                  <a:cubicBezTo>
                    <a:pt x="288826" y="1617365"/>
                    <a:pt x="267555" y="1585084"/>
                    <a:pt x="246806" y="1552391"/>
                  </a:cubicBezTo>
                  <a:cubicBezTo>
                    <a:pt x="226057" y="1519698"/>
                    <a:pt x="205483" y="1486923"/>
                    <a:pt x="186303" y="1453160"/>
                  </a:cubicBezTo>
                  <a:cubicBezTo>
                    <a:pt x="147857" y="1385962"/>
                    <a:pt x="112550" y="1316790"/>
                    <a:pt x="84390" y="1244980"/>
                  </a:cubicBezTo>
                  <a:cubicBezTo>
                    <a:pt x="55708" y="1173418"/>
                    <a:pt x="34436" y="1099222"/>
                    <a:pt x="20139" y="1024037"/>
                  </a:cubicBezTo>
                  <a:cubicBezTo>
                    <a:pt x="6452" y="948852"/>
                    <a:pt x="0" y="872513"/>
                    <a:pt x="0" y="796339"/>
                  </a:cubicBezTo>
                  <a:cubicBezTo>
                    <a:pt x="850" y="568560"/>
                    <a:pt x="36028" y="341245"/>
                    <a:pt x="102773" y="121376"/>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31BCBF53-F859-485D-8008-16DE1F4FB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3885" y="1"/>
              <a:ext cx="4960549" cy="2918955"/>
            </a:xfrm>
            <a:custGeom>
              <a:avLst/>
              <a:gdLst>
                <a:gd name="connsiteX0" fmla="*/ 154335 w 4960549"/>
                <a:gd name="connsiteY0" fmla="*/ 0 h 2918955"/>
                <a:gd name="connsiteX1" fmla="*/ 347871 w 4960549"/>
                <a:gd name="connsiteY1" fmla="*/ 0 h 2918955"/>
                <a:gd name="connsiteX2" fmla="*/ 268143 w 4960549"/>
                <a:gd name="connsiteY2" fmla="*/ 165468 h 2918955"/>
                <a:gd name="connsiteX3" fmla="*/ 199554 w 4960549"/>
                <a:gd name="connsiteY3" fmla="*/ 358938 h 2918955"/>
                <a:gd name="connsiteX4" fmla="*/ 142104 w 4960549"/>
                <a:gd name="connsiteY4" fmla="*/ 762944 h 2918955"/>
                <a:gd name="connsiteX5" fmla="*/ 166339 w 4960549"/>
                <a:gd name="connsiteY5" fmla="*/ 960748 h 2918955"/>
                <a:gd name="connsiteX6" fmla="*/ 237914 w 4960549"/>
                <a:gd name="connsiteY6" fmla="*/ 1145787 h 2918955"/>
                <a:gd name="connsiteX7" fmla="*/ 287868 w 4960549"/>
                <a:gd name="connsiteY7" fmla="*/ 1232913 h 2918955"/>
                <a:gd name="connsiteX8" fmla="*/ 345232 w 4960549"/>
                <a:gd name="connsiteY8" fmla="*/ 1317239 h 2918955"/>
                <a:gd name="connsiteX9" fmla="*/ 477745 w 4960549"/>
                <a:gd name="connsiteY9" fmla="*/ 1480209 h 2918955"/>
                <a:gd name="connsiteX10" fmla="*/ 621156 w 4960549"/>
                <a:gd name="connsiteY10" fmla="*/ 1644414 h 2918955"/>
                <a:gd name="connsiteX11" fmla="*/ 692469 w 4960549"/>
                <a:gd name="connsiteY11" fmla="*/ 1730140 h 2918955"/>
                <a:gd name="connsiteX12" fmla="*/ 726731 w 4960549"/>
                <a:gd name="connsiteY12" fmla="*/ 1772220 h 2918955"/>
                <a:gd name="connsiteX13" fmla="*/ 760295 w 4960549"/>
                <a:gd name="connsiteY13" fmla="*/ 1812489 h 2918955"/>
                <a:gd name="connsiteX14" fmla="*/ 1048685 w 4960549"/>
                <a:gd name="connsiteY14" fmla="*/ 2110101 h 2918955"/>
                <a:gd name="connsiteX15" fmla="*/ 1202035 w 4960549"/>
                <a:gd name="connsiteY15" fmla="*/ 2244002 h 2918955"/>
                <a:gd name="connsiteX16" fmla="*/ 1362620 w 4960549"/>
                <a:gd name="connsiteY16" fmla="*/ 2367443 h 2918955"/>
                <a:gd name="connsiteX17" fmla="*/ 1721364 w 4960549"/>
                <a:gd name="connsiteY17" fmla="*/ 2562694 h 2918955"/>
                <a:gd name="connsiteX18" fmla="*/ 1922052 w 4960549"/>
                <a:gd name="connsiteY18" fmla="*/ 2617868 h 2918955"/>
                <a:gd name="connsiteX19" fmla="*/ 1973488 w 4960549"/>
                <a:gd name="connsiteY19" fmla="*/ 2627586 h 2918955"/>
                <a:gd name="connsiteX20" fmla="*/ 2025360 w 4960549"/>
                <a:gd name="connsiteY20" fmla="*/ 2635738 h 2918955"/>
                <a:gd name="connsiteX21" fmla="*/ 2130063 w 4960549"/>
                <a:gd name="connsiteY21" fmla="*/ 2647432 h 2918955"/>
                <a:gd name="connsiteX22" fmla="*/ 2182719 w 4960549"/>
                <a:gd name="connsiteY22" fmla="*/ 2651220 h 2918955"/>
                <a:gd name="connsiteX23" fmla="*/ 2235551 w 4960549"/>
                <a:gd name="connsiteY23" fmla="*/ 2653855 h 2918955"/>
                <a:gd name="connsiteX24" fmla="*/ 2288556 w 4960549"/>
                <a:gd name="connsiteY24" fmla="*/ 2655008 h 2918955"/>
                <a:gd name="connsiteX25" fmla="*/ 2341648 w 4960549"/>
                <a:gd name="connsiteY25" fmla="*/ 2654761 h 2918955"/>
                <a:gd name="connsiteX26" fmla="*/ 2368238 w 4960549"/>
                <a:gd name="connsiteY26" fmla="*/ 2654514 h 2918955"/>
                <a:gd name="connsiteX27" fmla="*/ 2393869 w 4960549"/>
                <a:gd name="connsiteY27" fmla="*/ 2653443 h 2918955"/>
                <a:gd name="connsiteX28" fmla="*/ 2419413 w 4960549"/>
                <a:gd name="connsiteY28" fmla="*/ 2652208 h 2918955"/>
                <a:gd name="connsiteX29" fmla="*/ 2444869 w 4960549"/>
                <a:gd name="connsiteY29" fmla="*/ 2650232 h 2918955"/>
                <a:gd name="connsiteX30" fmla="*/ 2545823 w 4960549"/>
                <a:gd name="connsiteY30" fmla="*/ 2638456 h 2918955"/>
                <a:gd name="connsiteX31" fmla="*/ 2930373 w 4960549"/>
                <a:gd name="connsiteY31" fmla="*/ 2519213 h 2918955"/>
                <a:gd name="connsiteX32" fmla="*/ 3285631 w 4960549"/>
                <a:gd name="connsiteY32" fmla="*/ 2310210 h 2918955"/>
                <a:gd name="connsiteX33" fmla="*/ 3371764 w 4960549"/>
                <a:gd name="connsiteY33" fmla="*/ 2248778 h 2918955"/>
                <a:gd name="connsiteX34" fmla="*/ 3457898 w 4960549"/>
                <a:gd name="connsiteY34" fmla="*/ 2185286 h 2918955"/>
                <a:gd name="connsiteX35" fmla="*/ 3632344 w 4960549"/>
                <a:gd name="connsiteY35" fmla="*/ 2053527 h 2918955"/>
                <a:gd name="connsiteX36" fmla="*/ 3990915 w 4960549"/>
                <a:gd name="connsiteY36" fmla="*/ 1798490 h 2918955"/>
                <a:gd name="connsiteX37" fmla="*/ 4324988 w 4960549"/>
                <a:gd name="connsiteY37" fmla="*/ 1544854 h 2918955"/>
                <a:gd name="connsiteX38" fmla="*/ 4592107 w 4960549"/>
                <a:gd name="connsiteY38" fmla="*/ 1254159 h 2918955"/>
                <a:gd name="connsiteX39" fmla="*/ 4683123 w 4960549"/>
                <a:gd name="connsiteY39" fmla="*/ 1085179 h 2918955"/>
                <a:gd name="connsiteX40" fmla="*/ 4738568 w 4960549"/>
                <a:gd name="connsiteY40" fmla="*/ 900551 h 2918955"/>
                <a:gd name="connsiteX41" fmla="*/ 4753913 w 4960549"/>
                <a:gd name="connsiteY41" fmla="*/ 803708 h 2918955"/>
                <a:gd name="connsiteX42" fmla="*/ 4756441 w 4960549"/>
                <a:gd name="connsiteY42" fmla="*/ 779167 h 2918955"/>
                <a:gd name="connsiteX43" fmla="*/ 4758358 w 4960549"/>
                <a:gd name="connsiteY43" fmla="*/ 754133 h 2918955"/>
                <a:gd name="connsiteX44" fmla="*/ 4761147 w 4960549"/>
                <a:gd name="connsiteY44" fmla="*/ 702417 h 2918955"/>
                <a:gd name="connsiteX45" fmla="*/ 4756353 w 4960549"/>
                <a:gd name="connsiteY45" fmla="*/ 495638 h 2918955"/>
                <a:gd name="connsiteX46" fmla="*/ 4725578 w 4960549"/>
                <a:gd name="connsiteY46" fmla="*/ 291411 h 2918955"/>
                <a:gd name="connsiteX47" fmla="*/ 4673358 w 4960549"/>
                <a:gd name="connsiteY47" fmla="*/ 92042 h 2918955"/>
                <a:gd name="connsiteX48" fmla="*/ 4644342 w 4960549"/>
                <a:gd name="connsiteY48" fmla="*/ 0 h 2918955"/>
                <a:gd name="connsiteX49" fmla="*/ 4862756 w 4960549"/>
                <a:gd name="connsiteY49" fmla="*/ 0 h 2918955"/>
                <a:gd name="connsiteX50" fmla="*/ 4876138 w 4960549"/>
                <a:gd name="connsiteY50" fmla="*/ 45680 h 2918955"/>
                <a:gd name="connsiteX51" fmla="*/ 4911707 w 4960549"/>
                <a:gd name="connsiteY51" fmla="*/ 263329 h 2918955"/>
                <a:gd name="connsiteX52" fmla="*/ 4934809 w 4960549"/>
                <a:gd name="connsiteY52" fmla="*/ 481145 h 2918955"/>
                <a:gd name="connsiteX53" fmla="*/ 4953205 w 4960549"/>
                <a:gd name="connsiteY53" fmla="*/ 698959 h 2918955"/>
                <a:gd name="connsiteX54" fmla="*/ 4956953 w 4960549"/>
                <a:gd name="connsiteY54" fmla="*/ 753557 h 2918955"/>
                <a:gd name="connsiteX55" fmla="*/ 4958611 w 4960549"/>
                <a:gd name="connsiteY55" fmla="*/ 781638 h 2918955"/>
                <a:gd name="connsiteX56" fmla="*/ 4959831 w 4960549"/>
                <a:gd name="connsiteY56" fmla="*/ 810213 h 2918955"/>
                <a:gd name="connsiteX57" fmla="*/ 4958174 w 4960549"/>
                <a:gd name="connsiteY57" fmla="*/ 925338 h 2918955"/>
                <a:gd name="connsiteX58" fmla="*/ 4834030 w 4960549"/>
                <a:gd name="connsiteY58" fmla="*/ 1377519 h 2918955"/>
                <a:gd name="connsiteX59" fmla="*/ 4558106 w 4960549"/>
                <a:gd name="connsiteY59" fmla="*/ 1761515 h 2918955"/>
                <a:gd name="connsiteX60" fmla="*/ 4389937 w 4960549"/>
                <a:gd name="connsiteY60" fmla="*/ 1921603 h 2918955"/>
                <a:gd name="connsiteX61" fmla="*/ 4214618 w 4960549"/>
                <a:gd name="connsiteY61" fmla="*/ 2067115 h 2918955"/>
                <a:gd name="connsiteX62" fmla="*/ 3858489 w 4960549"/>
                <a:gd name="connsiteY62" fmla="*/ 2329316 h 2918955"/>
                <a:gd name="connsiteX63" fmla="*/ 3768868 w 4960549"/>
                <a:gd name="connsiteY63" fmla="*/ 2393301 h 2918955"/>
                <a:gd name="connsiteX64" fmla="*/ 3676806 w 4960549"/>
                <a:gd name="connsiteY64" fmla="*/ 2457698 h 2918955"/>
                <a:gd name="connsiteX65" fmla="*/ 3582477 w 4960549"/>
                <a:gd name="connsiteY65" fmla="*/ 2521272 h 2918955"/>
                <a:gd name="connsiteX66" fmla="*/ 3485185 w 4960549"/>
                <a:gd name="connsiteY66" fmla="*/ 2583035 h 2918955"/>
                <a:gd name="connsiteX67" fmla="*/ 3280923 w 4960549"/>
                <a:gd name="connsiteY67" fmla="*/ 2698983 h 2918955"/>
                <a:gd name="connsiteX68" fmla="*/ 3061230 w 4960549"/>
                <a:gd name="connsiteY68" fmla="*/ 2797555 h 2918955"/>
                <a:gd name="connsiteX69" fmla="*/ 2583137 w 4960549"/>
                <a:gd name="connsiteY69" fmla="*/ 2910950 h 2918955"/>
                <a:gd name="connsiteX70" fmla="*/ 2460038 w 4960549"/>
                <a:gd name="connsiteY70" fmla="*/ 2918280 h 2918955"/>
                <a:gd name="connsiteX71" fmla="*/ 2429263 w 4960549"/>
                <a:gd name="connsiteY71" fmla="*/ 2918938 h 2918955"/>
                <a:gd name="connsiteX72" fmla="*/ 2398576 w 4960549"/>
                <a:gd name="connsiteY72" fmla="*/ 2918774 h 2918955"/>
                <a:gd name="connsiteX73" fmla="*/ 2367977 w 4960549"/>
                <a:gd name="connsiteY73" fmla="*/ 2918444 h 2918955"/>
                <a:gd name="connsiteX74" fmla="*/ 2338249 w 4960549"/>
                <a:gd name="connsiteY74" fmla="*/ 2917374 h 2918955"/>
                <a:gd name="connsiteX75" fmla="*/ 2100770 w 4960549"/>
                <a:gd name="connsiteY75" fmla="*/ 2899503 h 2918955"/>
                <a:gd name="connsiteX76" fmla="*/ 1864776 w 4960549"/>
                <a:gd name="connsiteY76" fmla="*/ 2860141 h 2918955"/>
                <a:gd name="connsiteX77" fmla="*/ 1632964 w 4960549"/>
                <a:gd name="connsiteY77" fmla="*/ 2798461 h 2918955"/>
                <a:gd name="connsiteX78" fmla="*/ 1189219 w 4960549"/>
                <a:gd name="connsiteY78" fmla="*/ 2613010 h 2918955"/>
                <a:gd name="connsiteX79" fmla="*/ 815305 w 4960549"/>
                <a:gd name="connsiteY79" fmla="*/ 2324292 h 2918955"/>
                <a:gd name="connsiteX80" fmla="*/ 663699 w 4960549"/>
                <a:gd name="connsiteY80" fmla="*/ 2150535 h 2918955"/>
                <a:gd name="connsiteX81" fmla="*/ 531274 w 4960549"/>
                <a:gd name="connsiteY81" fmla="*/ 1966565 h 2918955"/>
                <a:gd name="connsiteX82" fmla="*/ 500325 w 4960549"/>
                <a:gd name="connsiteY82" fmla="*/ 1919709 h 2918955"/>
                <a:gd name="connsiteX83" fmla="*/ 470771 w 4960549"/>
                <a:gd name="connsiteY83" fmla="*/ 1874252 h 2918955"/>
                <a:gd name="connsiteX84" fmla="*/ 412448 w 4960549"/>
                <a:gd name="connsiteY84" fmla="*/ 1786137 h 2918955"/>
                <a:gd name="connsiteX85" fmla="*/ 291616 w 4960549"/>
                <a:gd name="connsiteY85" fmla="*/ 1606122 h 2918955"/>
                <a:gd name="connsiteX86" fmla="*/ 173662 w 4960549"/>
                <a:gd name="connsiteY86" fmla="*/ 1415812 h 2918955"/>
                <a:gd name="connsiteX87" fmla="*/ 120483 w 4960549"/>
                <a:gd name="connsiteY87" fmla="*/ 1314934 h 2918955"/>
                <a:gd name="connsiteX88" fmla="*/ 75324 w 4960549"/>
                <a:gd name="connsiteY88" fmla="*/ 1209361 h 2918955"/>
                <a:gd name="connsiteX89" fmla="*/ 40713 w 4960549"/>
                <a:gd name="connsiteY89" fmla="*/ 1099837 h 2918955"/>
                <a:gd name="connsiteX90" fmla="*/ 27811 w 4960549"/>
                <a:gd name="connsiteY90" fmla="*/ 1044004 h 2918955"/>
                <a:gd name="connsiteX91" fmla="*/ 22144 w 4960549"/>
                <a:gd name="connsiteY91" fmla="*/ 1016004 h 2918955"/>
                <a:gd name="connsiteX92" fmla="*/ 17436 w 4960549"/>
                <a:gd name="connsiteY92" fmla="*/ 987923 h 2918955"/>
                <a:gd name="connsiteX93" fmla="*/ 0 w 4960549"/>
                <a:gd name="connsiteY93" fmla="*/ 762944 h 2918955"/>
                <a:gd name="connsiteX94" fmla="*/ 48385 w 4960549"/>
                <a:gd name="connsiteY94" fmla="*/ 324597 h 2918955"/>
                <a:gd name="connsiteX95" fmla="*/ 108474 w 4960549"/>
                <a:gd name="connsiteY95" fmla="*/ 110839 h 291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4960549" h="2918955">
                  <a:moveTo>
                    <a:pt x="154335" y="0"/>
                  </a:moveTo>
                  <a:lnTo>
                    <a:pt x="347871" y="0"/>
                  </a:lnTo>
                  <a:lnTo>
                    <a:pt x="268143" y="165468"/>
                  </a:lnTo>
                  <a:cubicBezTo>
                    <a:pt x="241575" y="228661"/>
                    <a:pt x="218473" y="293182"/>
                    <a:pt x="199554" y="358938"/>
                  </a:cubicBezTo>
                  <a:cubicBezTo>
                    <a:pt x="161632" y="490121"/>
                    <a:pt x="142016" y="626491"/>
                    <a:pt x="142104" y="762944"/>
                  </a:cubicBezTo>
                  <a:cubicBezTo>
                    <a:pt x="142888" y="829977"/>
                    <a:pt x="149862" y="896516"/>
                    <a:pt x="166339" y="960748"/>
                  </a:cubicBezTo>
                  <a:cubicBezTo>
                    <a:pt x="182555" y="1025063"/>
                    <a:pt x="207750" y="1086579"/>
                    <a:pt x="237914" y="1145787"/>
                  </a:cubicBezTo>
                  <a:cubicBezTo>
                    <a:pt x="253170" y="1175351"/>
                    <a:pt x="270084" y="1204338"/>
                    <a:pt x="287868" y="1232913"/>
                  </a:cubicBezTo>
                  <a:cubicBezTo>
                    <a:pt x="305914" y="1261406"/>
                    <a:pt x="325181" y="1289488"/>
                    <a:pt x="345232" y="1317239"/>
                  </a:cubicBezTo>
                  <a:cubicBezTo>
                    <a:pt x="385858" y="1372578"/>
                    <a:pt x="431017" y="1426270"/>
                    <a:pt x="477745" y="1480209"/>
                  </a:cubicBezTo>
                  <a:cubicBezTo>
                    <a:pt x="524474" y="1534231"/>
                    <a:pt x="573294" y="1588252"/>
                    <a:pt x="621156" y="1644414"/>
                  </a:cubicBezTo>
                  <a:cubicBezTo>
                    <a:pt x="645130" y="1672413"/>
                    <a:pt x="668843" y="1701070"/>
                    <a:pt x="692469" y="1730140"/>
                  </a:cubicBezTo>
                  <a:lnTo>
                    <a:pt x="726731" y="1772220"/>
                  </a:lnTo>
                  <a:cubicBezTo>
                    <a:pt x="737977" y="1785644"/>
                    <a:pt x="748700" y="1799396"/>
                    <a:pt x="760295" y="1812489"/>
                  </a:cubicBezTo>
                  <a:cubicBezTo>
                    <a:pt x="850788" y="1919050"/>
                    <a:pt x="948952" y="2017128"/>
                    <a:pt x="1048685" y="2110101"/>
                  </a:cubicBezTo>
                  <a:cubicBezTo>
                    <a:pt x="1098814" y="2156382"/>
                    <a:pt x="1149814" y="2201097"/>
                    <a:pt x="1202035" y="2244002"/>
                  </a:cubicBezTo>
                  <a:cubicBezTo>
                    <a:pt x="1254256" y="2286906"/>
                    <a:pt x="1307435" y="2328410"/>
                    <a:pt x="1362620" y="2367443"/>
                  </a:cubicBezTo>
                  <a:cubicBezTo>
                    <a:pt x="1472554" y="2445675"/>
                    <a:pt x="1591118" y="2515590"/>
                    <a:pt x="1721364" y="2562694"/>
                  </a:cubicBezTo>
                  <a:cubicBezTo>
                    <a:pt x="1786314" y="2586246"/>
                    <a:pt x="1853617" y="2604280"/>
                    <a:pt x="1922052" y="2617868"/>
                  </a:cubicBezTo>
                  <a:cubicBezTo>
                    <a:pt x="1939227" y="2621080"/>
                    <a:pt x="1956227" y="2624786"/>
                    <a:pt x="1973488" y="2627586"/>
                  </a:cubicBezTo>
                  <a:lnTo>
                    <a:pt x="2025360" y="2635738"/>
                  </a:lnTo>
                  <a:cubicBezTo>
                    <a:pt x="2060145" y="2640103"/>
                    <a:pt x="2094930" y="2644714"/>
                    <a:pt x="2130063" y="2647432"/>
                  </a:cubicBezTo>
                  <a:cubicBezTo>
                    <a:pt x="2147587" y="2648996"/>
                    <a:pt x="2165109" y="2650479"/>
                    <a:pt x="2182719" y="2651220"/>
                  </a:cubicBezTo>
                  <a:cubicBezTo>
                    <a:pt x="2200330" y="2652043"/>
                    <a:pt x="2217853" y="2653361"/>
                    <a:pt x="2235551" y="2653855"/>
                  </a:cubicBezTo>
                  <a:lnTo>
                    <a:pt x="2288556" y="2655008"/>
                  </a:lnTo>
                  <a:cubicBezTo>
                    <a:pt x="2306166" y="2655419"/>
                    <a:pt x="2323951" y="2654843"/>
                    <a:pt x="2341648" y="2654761"/>
                  </a:cubicBezTo>
                  <a:lnTo>
                    <a:pt x="2368238" y="2654514"/>
                  </a:lnTo>
                  <a:cubicBezTo>
                    <a:pt x="2376869" y="2654267"/>
                    <a:pt x="2385325" y="2653773"/>
                    <a:pt x="2393869" y="2653443"/>
                  </a:cubicBezTo>
                  <a:cubicBezTo>
                    <a:pt x="2402412" y="2653031"/>
                    <a:pt x="2410956" y="2652785"/>
                    <a:pt x="2419413" y="2652208"/>
                  </a:cubicBezTo>
                  <a:lnTo>
                    <a:pt x="2444869" y="2650232"/>
                  </a:lnTo>
                  <a:cubicBezTo>
                    <a:pt x="2478782" y="2647679"/>
                    <a:pt x="2512433" y="2643397"/>
                    <a:pt x="2545823" y="2638456"/>
                  </a:cubicBezTo>
                  <a:cubicBezTo>
                    <a:pt x="2679470" y="2617539"/>
                    <a:pt x="2807973" y="2576612"/>
                    <a:pt x="2930373" y="2519213"/>
                  </a:cubicBezTo>
                  <a:cubicBezTo>
                    <a:pt x="3053210" y="2462475"/>
                    <a:pt x="3170117" y="2389842"/>
                    <a:pt x="3285631" y="2310210"/>
                  </a:cubicBezTo>
                  <a:cubicBezTo>
                    <a:pt x="3314487" y="2290364"/>
                    <a:pt x="3343169" y="2269612"/>
                    <a:pt x="3371764" y="2248778"/>
                  </a:cubicBezTo>
                  <a:cubicBezTo>
                    <a:pt x="3400534" y="2227943"/>
                    <a:pt x="3429216" y="2206779"/>
                    <a:pt x="3457898" y="2185286"/>
                  </a:cubicBezTo>
                  <a:lnTo>
                    <a:pt x="3632344" y="2053527"/>
                  </a:lnTo>
                  <a:cubicBezTo>
                    <a:pt x="3752043" y="1963848"/>
                    <a:pt x="3872873" y="1880345"/>
                    <a:pt x="3990915" y="1798490"/>
                  </a:cubicBezTo>
                  <a:cubicBezTo>
                    <a:pt x="4108869" y="1716634"/>
                    <a:pt x="4222377" y="1633955"/>
                    <a:pt x="4324988" y="1544854"/>
                  </a:cubicBezTo>
                  <a:cubicBezTo>
                    <a:pt x="4427599" y="1455916"/>
                    <a:pt x="4520271" y="1361132"/>
                    <a:pt x="4592107" y="1254159"/>
                  </a:cubicBezTo>
                  <a:cubicBezTo>
                    <a:pt x="4628025" y="1200715"/>
                    <a:pt x="4658712" y="1144388"/>
                    <a:pt x="4683123" y="1085179"/>
                  </a:cubicBezTo>
                  <a:cubicBezTo>
                    <a:pt x="4707707" y="1026051"/>
                    <a:pt x="4725405" y="964125"/>
                    <a:pt x="4738568" y="900551"/>
                  </a:cubicBezTo>
                  <a:cubicBezTo>
                    <a:pt x="4745107" y="868764"/>
                    <a:pt x="4750338" y="836400"/>
                    <a:pt x="4753913" y="803708"/>
                  </a:cubicBezTo>
                  <a:cubicBezTo>
                    <a:pt x="4754959" y="795555"/>
                    <a:pt x="4755656" y="787320"/>
                    <a:pt x="4756441" y="779167"/>
                  </a:cubicBezTo>
                  <a:cubicBezTo>
                    <a:pt x="4757137" y="770932"/>
                    <a:pt x="4758010" y="762862"/>
                    <a:pt x="4758358" y="754133"/>
                  </a:cubicBezTo>
                  <a:lnTo>
                    <a:pt x="4761147" y="702417"/>
                  </a:lnTo>
                  <a:cubicBezTo>
                    <a:pt x="4763677" y="633409"/>
                    <a:pt x="4762107" y="564317"/>
                    <a:pt x="4756353" y="495638"/>
                  </a:cubicBezTo>
                  <a:cubicBezTo>
                    <a:pt x="4750774" y="426876"/>
                    <a:pt x="4740051" y="358691"/>
                    <a:pt x="4725578" y="291411"/>
                  </a:cubicBezTo>
                  <a:cubicBezTo>
                    <a:pt x="4710932" y="224131"/>
                    <a:pt x="4692625" y="157758"/>
                    <a:pt x="4673358" y="92042"/>
                  </a:cubicBezTo>
                  <a:lnTo>
                    <a:pt x="4644342" y="0"/>
                  </a:lnTo>
                  <a:lnTo>
                    <a:pt x="4862756" y="0"/>
                  </a:lnTo>
                  <a:lnTo>
                    <a:pt x="4876138" y="45680"/>
                  </a:lnTo>
                  <a:cubicBezTo>
                    <a:pt x="4892005" y="117818"/>
                    <a:pt x="4903077" y="190532"/>
                    <a:pt x="4911707" y="263329"/>
                  </a:cubicBezTo>
                  <a:cubicBezTo>
                    <a:pt x="4920513" y="336044"/>
                    <a:pt x="4927575" y="408677"/>
                    <a:pt x="4934809" y="481145"/>
                  </a:cubicBezTo>
                  <a:cubicBezTo>
                    <a:pt x="4941697" y="553694"/>
                    <a:pt x="4947799" y="626244"/>
                    <a:pt x="4953205" y="698959"/>
                  </a:cubicBezTo>
                  <a:lnTo>
                    <a:pt x="4956953" y="753557"/>
                  </a:lnTo>
                  <a:cubicBezTo>
                    <a:pt x="4957651" y="762533"/>
                    <a:pt x="4958087" y="772168"/>
                    <a:pt x="4958611" y="781638"/>
                  </a:cubicBezTo>
                  <a:cubicBezTo>
                    <a:pt x="4959133" y="791108"/>
                    <a:pt x="4959657" y="800661"/>
                    <a:pt x="4959831" y="810213"/>
                  </a:cubicBezTo>
                  <a:cubicBezTo>
                    <a:pt x="4961139" y="848341"/>
                    <a:pt x="4960703" y="886798"/>
                    <a:pt x="4958174" y="925338"/>
                  </a:cubicBezTo>
                  <a:cubicBezTo>
                    <a:pt x="4948759" y="1079578"/>
                    <a:pt x="4904907" y="1234972"/>
                    <a:pt x="4834030" y="1377519"/>
                  </a:cubicBezTo>
                  <a:cubicBezTo>
                    <a:pt x="4763327" y="1520478"/>
                    <a:pt x="4665861" y="1648779"/>
                    <a:pt x="4558106" y="1761515"/>
                  </a:cubicBezTo>
                  <a:cubicBezTo>
                    <a:pt x="4504229" y="1818090"/>
                    <a:pt x="4447650" y="1871123"/>
                    <a:pt x="4389937" y="1921603"/>
                  </a:cubicBezTo>
                  <a:cubicBezTo>
                    <a:pt x="4332223" y="1972083"/>
                    <a:pt x="4273726" y="2020669"/>
                    <a:pt x="4214618" y="2067115"/>
                  </a:cubicBezTo>
                  <a:cubicBezTo>
                    <a:pt x="4096664" y="2160417"/>
                    <a:pt x="3976094" y="2245484"/>
                    <a:pt x="3858489" y="2329316"/>
                  </a:cubicBezTo>
                  <a:lnTo>
                    <a:pt x="3768868" y="2393301"/>
                  </a:lnTo>
                  <a:cubicBezTo>
                    <a:pt x="3738529" y="2414794"/>
                    <a:pt x="3707929" y="2436452"/>
                    <a:pt x="3676806" y="2457698"/>
                  </a:cubicBezTo>
                  <a:cubicBezTo>
                    <a:pt x="3645770" y="2479027"/>
                    <a:pt x="3614385" y="2500273"/>
                    <a:pt x="3582477" y="2521272"/>
                  </a:cubicBezTo>
                  <a:cubicBezTo>
                    <a:pt x="3550483" y="2542107"/>
                    <a:pt x="3518226" y="2562776"/>
                    <a:pt x="3485185" y="2583035"/>
                  </a:cubicBezTo>
                  <a:cubicBezTo>
                    <a:pt x="3419451" y="2623633"/>
                    <a:pt x="3351625" y="2662996"/>
                    <a:pt x="3280923" y="2698983"/>
                  </a:cubicBezTo>
                  <a:cubicBezTo>
                    <a:pt x="3210307" y="2735134"/>
                    <a:pt x="3137251" y="2768732"/>
                    <a:pt x="3061230" y="2797555"/>
                  </a:cubicBezTo>
                  <a:cubicBezTo>
                    <a:pt x="2909886" y="2856024"/>
                    <a:pt x="2747295" y="2895468"/>
                    <a:pt x="2583137" y="2910950"/>
                  </a:cubicBezTo>
                  <a:cubicBezTo>
                    <a:pt x="2542075" y="2914657"/>
                    <a:pt x="2501013" y="2917456"/>
                    <a:pt x="2460038" y="2918280"/>
                  </a:cubicBezTo>
                  <a:lnTo>
                    <a:pt x="2429263" y="2918938"/>
                  </a:lnTo>
                  <a:cubicBezTo>
                    <a:pt x="2419064" y="2919021"/>
                    <a:pt x="2408777" y="2918774"/>
                    <a:pt x="2398576" y="2918774"/>
                  </a:cubicBezTo>
                  <a:lnTo>
                    <a:pt x="2367977" y="2918444"/>
                  </a:lnTo>
                  <a:lnTo>
                    <a:pt x="2338249" y="2917374"/>
                  </a:lnTo>
                  <a:cubicBezTo>
                    <a:pt x="2259089" y="2914985"/>
                    <a:pt x="2179756" y="2909057"/>
                    <a:pt x="2100770" y="2899503"/>
                  </a:cubicBezTo>
                  <a:cubicBezTo>
                    <a:pt x="2021699" y="2890445"/>
                    <a:pt x="1942801" y="2877434"/>
                    <a:pt x="1864776" y="2860141"/>
                  </a:cubicBezTo>
                  <a:cubicBezTo>
                    <a:pt x="1786836" y="2842683"/>
                    <a:pt x="1709508" y="2822013"/>
                    <a:pt x="1632964" y="2798461"/>
                  </a:cubicBezTo>
                  <a:cubicBezTo>
                    <a:pt x="1480138" y="2750946"/>
                    <a:pt x="1329055" y="2691818"/>
                    <a:pt x="1189219" y="2613010"/>
                  </a:cubicBezTo>
                  <a:cubicBezTo>
                    <a:pt x="1049296" y="2534366"/>
                    <a:pt x="924367" y="2434640"/>
                    <a:pt x="815305" y="2324292"/>
                  </a:cubicBezTo>
                  <a:cubicBezTo>
                    <a:pt x="760469" y="2269200"/>
                    <a:pt x="710603" y="2210567"/>
                    <a:pt x="663699" y="2150535"/>
                  </a:cubicBezTo>
                  <a:cubicBezTo>
                    <a:pt x="617059" y="2090255"/>
                    <a:pt x="572684" y="2029069"/>
                    <a:pt x="531274" y="1966565"/>
                  </a:cubicBezTo>
                  <a:cubicBezTo>
                    <a:pt x="520638" y="1951084"/>
                    <a:pt x="510612" y="1935355"/>
                    <a:pt x="500325" y="1919709"/>
                  </a:cubicBezTo>
                  <a:lnTo>
                    <a:pt x="470771" y="1874252"/>
                  </a:lnTo>
                  <a:cubicBezTo>
                    <a:pt x="451853" y="1844853"/>
                    <a:pt x="432238" y="1815701"/>
                    <a:pt x="412448" y="1786137"/>
                  </a:cubicBezTo>
                  <a:lnTo>
                    <a:pt x="291616" y="1606122"/>
                  </a:lnTo>
                  <a:cubicBezTo>
                    <a:pt x="251078" y="1544771"/>
                    <a:pt x="211062" y="1481609"/>
                    <a:pt x="173662" y="1415812"/>
                  </a:cubicBezTo>
                  <a:cubicBezTo>
                    <a:pt x="155005" y="1382872"/>
                    <a:pt x="136960" y="1349355"/>
                    <a:pt x="120483" y="1314934"/>
                  </a:cubicBezTo>
                  <a:cubicBezTo>
                    <a:pt x="104093" y="1280429"/>
                    <a:pt x="88837" y="1245266"/>
                    <a:pt x="75324" y="1209361"/>
                  </a:cubicBezTo>
                  <a:cubicBezTo>
                    <a:pt x="62072" y="1173375"/>
                    <a:pt x="50303" y="1136893"/>
                    <a:pt x="40713" y="1099837"/>
                  </a:cubicBezTo>
                  <a:cubicBezTo>
                    <a:pt x="36180" y="1081308"/>
                    <a:pt x="31560" y="1062697"/>
                    <a:pt x="27811" y="1044004"/>
                  </a:cubicBezTo>
                  <a:lnTo>
                    <a:pt x="22144" y="1016004"/>
                  </a:lnTo>
                  <a:lnTo>
                    <a:pt x="17436" y="987923"/>
                  </a:lnTo>
                  <a:cubicBezTo>
                    <a:pt x="5144" y="912986"/>
                    <a:pt x="0" y="837636"/>
                    <a:pt x="0" y="762944"/>
                  </a:cubicBezTo>
                  <a:cubicBezTo>
                    <a:pt x="349" y="615951"/>
                    <a:pt x="16652" y="468957"/>
                    <a:pt x="48385" y="324597"/>
                  </a:cubicBezTo>
                  <a:cubicBezTo>
                    <a:pt x="64209" y="252459"/>
                    <a:pt x="84238" y="181021"/>
                    <a:pt x="108474" y="11083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436F5721-88D0-4683-BB23-289611A4A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86973" y="0"/>
              <a:ext cx="4934374" cy="2888360"/>
            </a:xfrm>
            <a:custGeom>
              <a:avLst/>
              <a:gdLst>
                <a:gd name="connsiteX0" fmla="*/ 179816 w 4934374"/>
                <a:gd name="connsiteY0" fmla="*/ 0 h 2888360"/>
                <a:gd name="connsiteX1" fmla="*/ 666325 w 4934374"/>
                <a:gd name="connsiteY1" fmla="*/ 0 h 2888360"/>
                <a:gd name="connsiteX2" fmla="*/ 626038 w 4934374"/>
                <a:gd name="connsiteY2" fmla="*/ 65170 h 2888360"/>
                <a:gd name="connsiteX3" fmla="*/ 435986 w 4934374"/>
                <a:gd name="connsiteY3" fmla="*/ 779635 h 2888360"/>
                <a:gd name="connsiteX4" fmla="*/ 750530 w 4934374"/>
                <a:gd name="connsiteY4" fmla="*/ 1443043 h 2888360"/>
                <a:gd name="connsiteX5" fmla="*/ 909024 w 4934374"/>
                <a:gd name="connsiteY5" fmla="*/ 1653610 h 2888360"/>
                <a:gd name="connsiteX6" fmla="*/ 2396223 w 4934374"/>
                <a:gd name="connsiteY6" fmla="*/ 2476694 h 2888360"/>
                <a:gd name="connsiteX7" fmla="*/ 3525201 w 4934374"/>
                <a:gd name="connsiteY7" fmla="*/ 1970327 h 2888360"/>
                <a:gd name="connsiteX8" fmla="*/ 3662596 w 4934374"/>
                <a:gd name="connsiteY8" fmla="*/ 1869778 h 2888360"/>
                <a:gd name="connsiteX9" fmla="*/ 4287500 w 4934374"/>
                <a:gd name="connsiteY9" fmla="*/ 1344141 h 2888360"/>
                <a:gd name="connsiteX10" fmla="*/ 4498563 w 4934374"/>
                <a:gd name="connsiteY10" fmla="*/ 779635 h 2888360"/>
                <a:gd name="connsiteX11" fmla="*/ 4376239 w 4934374"/>
                <a:gd name="connsiteY11" fmla="*/ 16511 h 2888360"/>
                <a:gd name="connsiteX12" fmla="*/ 4369703 w 4934374"/>
                <a:gd name="connsiteY12" fmla="*/ 0 h 2888360"/>
                <a:gd name="connsiteX13" fmla="*/ 4823642 w 4934374"/>
                <a:gd name="connsiteY13" fmla="*/ 0 h 2888360"/>
                <a:gd name="connsiteX14" fmla="*/ 4850554 w 4934374"/>
                <a:gd name="connsiteY14" fmla="*/ 89409 h 2888360"/>
                <a:gd name="connsiteX15" fmla="*/ 4934374 w 4934374"/>
                <a:gd name="connsiteY15" fmla="*/ 779553 h 2888360"/>
                <a:gd name="connsiteX16" fmla="*/ 3793540 w 4934374"/>
                <a:gd name="connsiteY16" fmla="*/ 2294701 h 2888360"/>
                <a:gd name="connsiteX17" fmla="*/ 2396135 w 4934374"/>
                <a:gd name="connsiteY17" fmla="*/ 2888360 h 2888360"/>
                <a:gd name="connsiteX18" fmla="*/ 548273 w 4934374"/>
                <a:gd name="connsiteY18" fmla="*/ 1884684 h 2888360"/>
                <a:gd name="connsiteX19" fmla="*/ 0 w 4934374"/>
                <a:gd name="connsiteY19" fmla="*/ 779553 h 2888360"/>
                <a:gd name="connsiteX20" fmla="*/ 137335 w 4934374"/>
                <a:gd name="connsiteY20" fmla="*/ 89409 h 2888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4374" h="2888360">
                  <a:moveTo>
                    <a:pt x="179816" y="0"/>
                  </a:moveTo>
                  <a:lnTo>
                    <a:pt x="666325" y="0"/>
                  </a:lnTo>
                  <a:lnTo>
                    <a:pt x="626038" y="65170"/>
                  </a:lnTo>
                  <a:cubicBezTo>
                    <a:pt x="499976" y="295913"/>
                    <a:pt x="435986" y="536292"/>
                    <a:pt x="435986" y="779635"/>
                  </a:cubicBezTo>
                  <a:cubicBezTo>
                    <a:pt x="435986" y="1024707"/>
                    <a:pt x="538074" y="1167830"/>
                    <a:pt x="750530" y="1443043"/>
                  </a:cubicBezTo>
                  <a:cubicBezTo>
                    <a:pt x="801792" y="1509416"/>
                    <a:pt x="854797" y="1578096"/>
                    <a:pt x="909024" y="1653610"/>
                  </a:cubicBezTo>
                  <a:cubicBezTo>
                    <a:pt x="1323389" y="2230552"/>
                    <a:pt x="1768180" y="2476694"/>
                    <a:pt x="2396223" y="2476694"/>
                  </a:cubicBezTo>
                  <a:cubicBezTo>
                    <a:pt x="2808409" y="2476694"/>
                    <a:pt x="3110835" y="2276173"/>
                    <a:pt x="3525201" y="1970327"/>
                  </a:cubicBezTo>
                  <a:cubicBezTo>
                    <a:pt x="3571493" y="1936152"/>
                    <a:pt x="3617786" y="1902388"/>
                    <a:pt x="3662596" y="1869778"/>
                  </a:cubicBezTo>
                  <a:cubicBezTo>
                    <a:pt x="3905479" y="1692809"/>
                    <a:pt x="4134849" y="1525640"/>
                    <a:pt x="4287500" y="1344141"/>
                  </a:cubicBezTo>
                  <a:cubicBezTo>
                    <a:pt x="4433439" y="1170630"/>
                    <a:pt x="4498563" y="996543"/>
                    <a:pt x="4498563" y="779635"/>
                  </a:cubicBezTo>
                  <a:cubicBezTo>
                    <a:pt x="4498563" y="507799"/>
                    <a:pt x="4456499" y="249674"/>
                    <a:pt x="4376239" y="16511"/>
                  </a:cubicBezTo>
                  <a:lnTo>
                    <a:pt x="4369703" y="0"/>
                  </a:lnTo>
                  <a:lnTo>
                    <a:pt x="4823642" y="0"/>
                  </a:lnTo>
                  <a:lnTo>
                    <a:pt x="4850554" y="89409"/>
                  </a:lnTo>
                  <a:cubicBezTo>
                    <a:pt x="4905864" y="307423"/>
                    <a:pt x="4934374" y="539220"/>
                    <a:pt x="4934374" y="779553"/>
                  </a:cubicBezTo>
                  <a:cubicBezTo>
                    <a:pt x="4934374" y="1521110"/>
                    <a:pt x="4369101" y="1869861"/>
                    <a:pt x="3793540" y="2294701"/>
                  </a:cubicBezTo>
                  <a:cubicBezTo>
                    <a:pt x="3374293" y="2604171"/>
                    <a:pt x="2970389" y="2888360"/>
                    <a:pt x="2396135" y="2888360"/>
                  </a:cubicBezTo>
                  <a:cubicBezTo>
                    <a:pt x="1544564" y="2888360"/>
                    <a:pt x="991670" y="2502058"/>
                    <a:pt x="548273" y="1884684"/>
                  </a:cubicBezTo>
                  <a:cubicBezTo>
                    <a:pt x="282201" y="1514275"/>
                    <a:pt x="0" y="1260227"/>
                    <a:pt x="0" y="779553"/>
                  </a:cubicBezTo>
                  <a:cubicBezTo>
                    <a:pt x="0" y="539220"/>
                    <a:pt x="48876" y="307423"/>
                    <a:pt x="137335" y="8940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0DC43E93-F81B-4DAE-9F0A-DF9299A8C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86973" y="0"/>
              <a:ext cx="4934374" cy="2888360"/>
            </a:xfrm>
            <a:custGeom>
              <a:avLst/>
              <a:gdLst>
                <a:gd name="connsiteX0" fmla="*/ 179816 w 4934374"/>
                <a:gd name="connsiteY0" fmla="*/ 0 h 2888360"/>
                <a:gd name="connsiteX1" fmla="*/ 767292 w 4934374"/>
                <a:gd name="connsiteY1" fmla="*/ 0 h 2888360"/>
                <a:gd name="connsiteX2" fmla="*/ 703453 w 4934374"/>
                <a:gd name="connsiteY2" fmla="*/ 102886 h 2888360"/>
                <a:gd name="connsiteX3" fmla="*/ 523079 w 4934374"/>
                <a:gd name="connsiteY3" fmla="*/ 779635 h 2888360"/>
                <a:gd name="connsiteX4" fmla="*/ 820885 w 4934374"/>
                <a:gd name="connsiteY4" fmla="*/ 1394539 h 2888360"/>
                <a:gd name="connsiteX5" fmla="*/ 981122 w 4934374"/>
                <a:gd name="connsiteY5" fmla="*/ 1607412 h 2888360"/>
                <a:gd name="connsiteX6" fmla="*/ 1592426 w 4934374"/>
                <a:gd name="connsiteY6" fmla="*/ 2196871 h 2888360"/>
                <a:gd name="connsiteX7" fmla="*/ 2396135 w 4934374"/>
                <a:gd name="connsiteY7" fmla="*/ 2394345 h 2888360"/>
                <a:gd name="connsiteX8" fmla="*/ 2913111 w 4934374"/>
                <a:gd name="connsiteY8" fmla="*/ 2268597 h 2888360"/>
                <a:gd name="connsiteX9" fmla="*/ 3471411 w 4934374"/>
                <a:gd name="connsiteY9" fmla="*/ 1905518 h 2888360"/>
                <a:gd name="connsiteX10" fmla="*/ 3609242 w 4934374"/>
                <a:gd name="connsiteY10" fmla="*/ 1804640 h 2888360"/>
                <a:gd name="connsiteX11" fmla="*/ 4219151 w 4934374"/>
                <a:gd name="connsiteY11" fmla="*/ 1292919 h 2888360"/>
                <a:gd name="connsiteX12" fmla="*/ 4411295 w 4934374"/>
                <a:gd name="connsiteY12" fmla="*/ 779635 h 2888360"/>
                <a:gd name="connsiteX13" fmla="*/ 4294235 w 4934374"/>
                <a:gd name="connsiteY13" fmla="*/ 44685 h 2888360"/>
                <a:gd name="connsiteX14" fmla="*/ 4276624 w 4934374"/>
                <a:gd name="connsiteY14" fmla="*/ 0 h 2888360"/>
                <a:gd name="connsiteX15" fmla="*/ 4823642 w 4934374"/>
                <a:gd name="connsiteY15" fmla="*/ 0 h 2888360"/>
                <a:gd name="connsiteX16" fmla="*/ 4850554 w 4934374"/>
                <a:gd name="connsiteY16" fmla="*/ 89409 h 2888360"/>
                <a:gd name="connsiteX17" fmla="*/ 4934374 w 4934374"/>
                <a:gd name="connsiteY17" fmla="*/ 779553 h 2888360"/>
                <a:gd name="connsiteX18" fmla="*/ 3793540 w 4934374"/>
                <a:gd name="connsiteY18" fmla="*/ 2294701 h 2888360"/>
                <a:gd name="connsiteX19" fmla="*/ 2396135 w 4934374"/>
                <a:gd name="connsiteY19" fmla="*/ 2888360 h 2888360"/>
                <a:gd name="connsiteX20" fmla="*/ 548273 w 4934374"/>
                <a:gd name="connsiteY20" fmla="*/ 1884684 h 2888360"/>
                <a:gd name="connsiteX21" fmla="*/ 0 w 4934374"/>
                <a:gd name="connsiteY21" fmla="*/ 779553 h 2888360"/>
                <a:gd name="connsiteX22" fmla="*/ 137335 w 4934374"/>
                <a:gd name="connsiteY22" fmla="*/ 89409 h 2888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34374" h="2888360">
                  <a:moveTo>
                    <a:pt x="179816" y="0"/>
                  </a:moveTo>
                  <a:lnTo>
                    <a:pt x="767292" y="0"/>
                  </a:lnTo>
                  <a:lnTo>
                    <a:pt x="703453" y="102886"/>
                  </a:lnTo>
                  <a:cubicBezTo>
                    <a:pt x="583756" y="321853"/>
                    <a:pt x="523079" y="549550"/>
                    <a:pt x="523079" y="779635"/>
                  </a:cubicBezTo>
                  <a:cubicBezTo>
                    <a:pt x="523079" y="999508"/>
                    <a:pt x="614356" y="1127068"/>
                    <a:pt x="820885" y="1394539"/>
                  </a:cubicBezTo>
                  <a:cubicBezTo>
                    <a:pt x="872582" y="1461489"/>
                    <a:pt x="926023" y="1530745"/>
                    <a:pt x="981122" y="1607412"/>
                  </a:cubicBezTo>
                  <a:cubicBezTo>
                    <a:pt x="1175968" y="1878671"/>
                    <a:pt x="1375871" y="2071535"/>
                    <a:pt x="1592426" y="2196871"/>
                  </a:cubicBezTo>
                  <a:cubicBezTo>
                    <a:pt x="1821970" y="2329783"/>
                    <a:pt x="2084904" y="2394345"/>
                    <a:pt x="2396135" y="2394345"/>
                  </a:cubicBezTo>
                  <a:cubicBezTo>
                    <a:pt x="2572762" y="2394345"/>
                    <a:pt x="2737009" y="2354405"/>
                    <a:pt x="2913111" y="2268597"/>
                  </a:cubicBezTo>
                  <a:cubicBezTo>
                    <a:pt x="3093922" y="2180483"/>
                    <a:pt x="3272903" y="2052018"/>
                    <a:pt x="3471411" y="1905518"/>
                  </a:cubicBezTo>
                  <a:cubicBezTo>
                    <a:pt x="3517964" y="1871178"/>
                    <a:pt x="3564344" y="1837332"/>
                    <a:pt x="3609242" y="1804640"/>
                  </a:cubicBezTo>
                  <a:cubicBezTo>
                    <a:pt x="3847765" y="1630800"/>
                    <a:pt x="4073038" y="1466594"/>
                    <a:pt x="4219151" y="1292919"/>
                  </a:cubicBezTo>
                  <a:cubicBezTo>
                    <a:pt x="4353843" y="1132832"/>
                    <a:pt x="4411295" y="979332"/>
                    <a:pt x="4411295" y="779635"/>
                  </a:cubicBezTo>
                  <a:cubicBezTo>
                    <a:pt x="4411295" y="517475"/>
                    <a:pt x="4371040" y="268882"/>
                    <a:pt x="4294235" y="44685"/>
                  </a:cubicBezTo>
                  <a:lnTo>
                    <a:pt x="4276624" y="0"/>
                  </a:lnTo>
                  <a:lnTo>
                    <a:pt x="4823642" y="0"/>
                  </a:lnTo>
                  <a:lnTo>
                    <a:pt x="4850554" y="89409"/>
                  </a:lnTo>
                  <a:cubicBezTo>
                    <a:pt x="4905864" y="307423"/>
                    <a:pt x="4934374" y="539220"/>
                    <a:pt x="4934374" y="779553"/>
                  </a:cubicBezTo>
                  <a:cubicBezTo>
                    <a:pt x="4934374" y="1521110"/>
                    <a:pt x="4369101" y="1869861"/>
                    <a:pt x="3793540" y="2294701"/>
                  </a:cubicBezTo>
                  <a:cubicBezTo>
                    <a:pt x="3374293" y="2604171"/>
                    <a:pt x="2970389" y="2888360"/>
                    <a:pt x="2396135" y="2888360"/>
                  </a:cubicBezTo>
                  <a:cubicBezTo>
                    <a:pt x="1544564" y="2888360"/>
                    <a:pt x="991670" y="2502058"/>
                    <a:pt x="548273" y="1884684"/>
                  </a:cubicBezTo>
                  <a:cubicBezTo>
                    <a:pt x="282201" y="1514275"/>
                    <a:pt x="0" y="1260227"/>
                    <a:pt x="0" y="779553"/>
                  </a:cubicBezTo>
                  <a:cubicBezTo>
                    <a:pt x="0" y="539220"/>
                    <a:pt x="48876" y="307423"/>
                    <a:pt x="137335" y="8940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A2EECE7B-E861-4242-BD71-ADD8F2DD3E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7711" y="0"/>
              <a:ext cx="5069918" cy="3133064"/>
            </a:xfrm>
            <a:custGeom>
              <a:avLst/>
              <a:gdLst>
                <a:gd name="connsiteX0" fmla="*/ 153448 w 5069918"/>
                <a:gd name="connsiteY0" fmla="*/ 0 h 3133064"/>
                <a:gd name="connsiteX1" fmla="*/ 215434 w 5069918"/>
                <a:gd name="connsiteY1" fmla="*/ 0 h 3133064"/>
                <a:gd name="connsiteX2" fmla="*/ 215073 w 5069918"/>
                <a:gd name="connsiteY2" fmla="*/ 727 h 3133064"/>
                <a:gd name="connsiteX3" fmla="*/ 202868 w 5069918"/>
                <a:gd name="connsiteY3" fmla="*/ 26255 h 3133064"/>
                <a:gd name="connsiteX4" fmla="*/ 191273 w 5069918"/>
                <a:gd name="connsiteY4" fmla="*/ 52030 h 3133064"/>
                <a:gd name="connsiteX5" fmla="*/ 169129 w 5069918"/>
                <a:gd name="connsiteY5" fmla="*/ 103993 h 3133064"/>
                <a:gd name="connsiteX6" fmla="*/ 148381 w 5069918"/>
                <a:gd name="connsiteY6" fmla="*/ 156532 h 3133064"/>
                <a:gd name="connsiteX7" fmla="*/ 80903 w 5069918"/>
                <a:gd name="connsiteY7" fmla="*/ 371711 h 3133064"/>
                <a:gd name="connsiteX8" fmla="*/ 26154 w 5069918"/>
                <a:gd name="connsiteY8" fmla="*/ 817551 h 3133064"/>
                <a:gd name="connsiteX9" fmla="*/ 49169 w 5069918"/>
                <a:gd name="connsiteY9" fmla="*/ 1040143 h 3133064"/>
                <a:gd name="connsiteX10" fmla="*/ 119437 w 5069918"/>
                <a:gd name="connsiteY10" fmla="*/ 1253016 h 3133064"/>
                <a:gd name="connsiteX11" fmla="*/ 143672 w 5069918"/>
                <a:gd name="connsiteY11" fmla="*/ 1303908 h 3133064"/>
                <a:gd name="connsiteX12" fmla="*/ 170611 w 5069918"/>
                <a:gd name="connsiteY12" fmla="*/ 1353648 h 3133064"/>
                <a:gd name="connsiteX13" fmla="*/ 230330 w 5069918"/>
                <a:gd name="connsiteY13" fmla="*/ 1450079 h 3133064"/>
                <a:gd name="connsiteX14" fmla="*/ 279545 w 5069918"/>
                <a:gd name="connsiteY14" fmla="*/ 1519627 h 3133064"/>
                <a:gd name="connsiteX15" fmla="*/ 228347 w 5069918"/>
                <a:gd name="connsiteY15" fmla="*/ 1437024 h 3133064"/>
                <a:gd name="connsiteX16" fmla="*/ 175168 w 5069918"/>
                <a:gd name="connsiteY16" fmla="*/ 1336146 h 3133064"/>
                <a:gd name="connsiteX17" fmla="*/ 130009 w 5069918"/>
                <a:gd name="connsiteY17" fmla="*/ 1230573 h 3133064"/>
                <a:gd name="connsiteX18" fmla="*/ 95398 w 5069918"/>
                <a:gd name="connsiteY18" fmla="*/ 1121049 h 3133064"/>
                <a:gd name="connsiteX19" fmla="*/ 82496 w 5069918"/>
                <a:gd name="connsiteY19" fmla="*/ 1065216 h 3133064"/>
                <a:gd name="connsiteX20" fmla="*/ 76829 w 5069918"/>
                <a:gd name="connsiteY20" fmla="*/ 1037216 h 3133064"/>
                <a:gd name="connsiteX21" fmla="*/ 72121 w 5069918"/>
                <a:gd name="connsiteY21" fmla="*/ 1009135 h 3133064"/>
                <a:gd name="connsiteX22" fmla="*/ 54685 w 5069918"/>
                <a:gd name="connsiteY22" fmla="*/ 784156 h 3133064"/>
                <a:gd name="connsiteX23" fmla="*/ 103070 w 5069918"/>
                <a:gd name="connsiteY23" fmla="*/ 345810 h 3133064"/>
                <a:gd name="connsiteX24" fmla="*/ 163159 w 5069918"/>
                <a:gd name="connsiteY24" fmla="*/ 132051 h 3133064"/>
                <a:gd name="connsiteX25" fmla="*/ 217797 w 5069918"/>
                <a:gd name="connsiteY25" fmla="*/ 0 h 3133064"/>
                <a:gd name="connsiteX26" fmla="*/ 848227 w 5069918"/>
                <a:gd name="connsiteY26" fmla="*/ 0 h 3133064"/>
                <a:gd name="connsiteX27" fmla="*/ 771226 w 5069918"/>
                <a:gd name="connsiteY27" fmla="*/ 124098 h 3133064"/>
                <a:gd name="connsiteX28" fmla="*/ 590852 w 5069918"/>
                <a:gd name="connsiteY28" fmla="*/ 800847 h 3133064"/>
                <a:gd name="connsiteX29" fmla="*/ 888658 w 5069918"/>
                <a:gd name="connsiteY29" fmla="*/ 1415751 h 3133064"/>
                <a:gd name="connsiteX30" fmla="*/ 1048895 w 5069918"/>
                <a:gd name="connsiteY30" fmla="*/ 1628624 h 3133064"/>
                <a:gd name="connsiteX31" fmla="*/ 1660199 w 5069918"/>
                <a:gd name="connsiteY31" fmla="*/ 2218083 h 3133064"/>
                <a:gd name="connsiteX32" fmla="*/ 2463908 w 5069918"/>
                <a:gd name="connsiteY32" fmla="*/ 2415557 h 3133064"/>
                <a:gd name="connsiteX33" fmla="*/ 2980884 w 5069918"/>
                <a:gd name="connsiteY33" fmla="*/ 2289809 h 3133064"/>
                <a:gd name="connsiteX34" fmla="*/ 3539184 w 5069918"/>
                <a:gd name="connsiteY34" fmla="*/ 1926730 h 3133064"/>
                <a:gd name="connsiteX35" fmla="*/ 3677015 w 5069918"/>
                <a:gd name="connsiteY35" fmla="*/ 1825852 h 3133064"/>
                <a:gd name="connsiteX36" fmla="*/ 4286924 w 5069918"/>
                <a:gd name="connsiteY36" fmla="*/ 1314131 h 3133064"/>
                <a:gd name="connsiteX37" fmla="*/ 4479068 w 5069918"/>
                <a:gd name="connsiteY37" fmla="*/ 800847 h 3133064"/>
                <a:gd name="connsiteX38" fmla="*/ 4362007 w 5069918"/>
                <a:gd name="connsiteY38" fmla="*/ 65898 h 3133064"/>
                <a:gd name="connsiteX39" fmla="*/ 4336037 w 5069918"/>
                <a:gd name="connsiteY39" fmla="*/ 0 h 3133064"/>
                <a:gd name="connsiteX40" fmla="*/ 4913604 w 5069918"/>
                <a:gd name="connsiteY40" fmla="*/ 0 h 3133064"/>
                <a:gd name="connsiteX41" fmla="*/ 4930823 w 5069918"/>
                <a:gd name="connsiteY41" fmla="*/ 66892 h 3133064"/>
                <a:gd name="connsiteX42" fmla="*/ 4940407 w 5069918"/>
                <a:gd name="connsiteY42" fmla="*/ 125535 h 3133064"/>
                <a:gd name="connsiteX43" fmla="*/ 4982006 w 5069918"/>
                <a:gd name="connsiteY43" fmla="*/ 278378 h 3133064"/>
                <a:gd name="connsiteX44" fmla="*/ 5027482 w 5069918"/>
                <a:gd name="connsiteY44" fmla="*/ 504952 h 3133064"/>
                <a:gd name="connsiteX45" fmla="*/ 5058082 w 5069918"/>
                <a:gd name="connsiteY45" fmla="*/ 734049 h 3133064"/>
                <a:gd name="connsiteX46" fmla="*/ 5063486 w 5069918"/>
                <a:gd name="connsiteY46" fmla="*/ 791612 h 3133064"/>
                <a:gd name="connsiteX47" fmla="*/ 5067846 w 5069918"/>
                <a:gd name="connsiteY47" fmla="*/ 850245 h 3133064"/>
                <a:gd name="connsiteX48" fmla="*/ 5069414 w 5069918"/>
                <a:gd name="connsiteY48" fmla="*/ 969733 h 3133064"/>
                <a:gd name="connsiteX49" fmla="*/ 5040732 w 5069918"/>
                <a:gd name="connsiteY49" fmla="*/ 1209783 h 3133064"/>
                <a:gd name="connsiteX50" fmla="*/ 4964102 w 5069918"/>
                <a:gd name="connsiteY50" fmla="*/ 1442832 h 3133064"/>
                <a:gd name="connsiteX51" fmla="*/ 4689486 w 5069918"/>
                <a:gd name="connsiteY51" fmla="*/ 1849969 h 3133064"/>
                <a:gd name="connsiteX52" fmla="*/ 4333792 w 5069918"/>
                <a:gd name="connsiteY52" fmla="*/ 2176567 h 3133064"/>
                <a:gd name="connsiteX53" fmla="*/ 3965196 w 5069918"/>
                <a:gd name="connsiteY53" fmla="*/ 2468002 h 3133064"/>
                <a:gd name="connsiteX54" fmla="*/ 3873745 w 5069918"/>
                <a:gd name="connsiteY54" fmla="*/ 2541128 h 3133064"/>
                <a:gd name="connsiteX55" fmla="*/ 3779416 w 5069918"/>
                <a:gd name="connsiteY55" fmla="*/ 2614666 h 3133064"/>
                <a:gd name="connsiteX56" fmla="*/ 3582739 w 5069918"/>
                <a:gd name="connsiteY56" fmla="*/ 2756555 h 3133064"/>
                <a:gd name="connsiteX57" fmla="*/ 3371851 w 5069918"/>
                <a:gd name="connsiteY57" fmla="*/ 2886338 h 3133064"/>
                <a:gd name="connsiteX58" fmla="*/ 3143614 w 5069918"/>
                <a:gd name="connsiteY58" fmla="*/ 2995780 h 3133064"/>
                <a:gd name="connsiteX59" fmla="*/ 2643552 w 5069918"/>
                <a:gd name="connsiteY59" fmla="*/ 3122516 h 3133064"/>
                <a:gd name="connsiteX60" fmla="*/ 2514264 w 5069918"/>
                <a:gd name="connsiteY60" fmla="*/ 3131657 h 3133064"/>
                <a:gd name="connsiteX61" fmla="*/ 2481920 w 5069918"/>
                <a:gd name="connsiteY61" fmla="*/ 3132810 h 3133064"/>
                <a:gd name="connsiteX62" fmla="*/ 2449664 w 5069918"/>
                <a:gd name="connsiteY62" fmla="*/ 3132975 h 3133064"/>
                <a:gd name="connsiteX63" fmla="*/ 2386284 w 5069918"/>
                <a:gd name="connsiteY63" fmla="*/ 3132234 h 3133064"/>
                <a:gd name="connsiteX64" fmla="*/ 2260658 w 5069918"/>
                <a:gd name="connsiteY64" fmla="*/ 3127292 h 3133064"/>
                <a:gd name="connsiteX65" fmla="*/ 2134945 w 5069918"/>
                <a:gd name="connsiteY65" fmla="*/ 3115928 h 3133064"/>
                <a:gd name="connsiteX66" fmla="*/ 1884564 w 5069918"/>
                <a:gd name="connsiteY66" fmla="*/ 3075412 h 3133064"/>
                <a:gd name="connsiteX67" fmla="*/ 1639764 w 5069918"/>
                <a:gd name="connsiteY67" fmla="*/ 3005498 h 3133064"/>
                <a:gd name="connsiteX68" fmla="*/ 1407081 w 5069918"/>
                <a:gd name="connsiteY68" fmla="*/ 2904125 h 3133064"/>
                <a:gd name="connsiteX69" fmla="*/ 1193491 w 5069918"/>
                <a:gd name="connsiteY69" fmla="*/ 2772201 h 3133064"/>
                <a:gd name="connsiteX70" fmla="*/ 836141 w 5069918"/>
                <a:gd name="connsiteY70" fmla="*/ 2439839 h 3133064"/>
                <a:gd name="connsiteX71" fmla="*/ 690812 w 5069918"/>
                <a:gd name="connsiteY71" fmla="*/ 2251422 h 3133064"/>
                <a:gd name="connsiteX72" fmla="*/ 562397 w 5069918"/>
                <a:gd name="connsiteY72" fmla="*/ 2054937 h 3133064"/>
                <a:gd name="connsiteX73" fmla="*/ 502504 w 5069918"/>
                <a:gd name="connsiteY73" fmla="*/ 1957435 h 3133064"/>
                <a:gd name="connsiteX74" fmla="*/ 440258 w 5069918"/>
                <a:gd name="connsiteY74" fmla="*/ 1861580 h 3133064"/>
                <a:gd name="connsiteX75" fmla="*/ 310360 w 5069918"/>
                <a:gd name="connsiteY75" fmla="*/ 1670693 h 3133064"/>
                <a:gd name="connsiteX76" fmla="*/ 246806 w 5069918"/>
                <a:gd name="connsiteY76" fmla="*/ 1573603 h 3133064"/>
                <a:gd name="connsiteX77" fmla="*/ 186303 w 5069918"/>
                <a:gd name="connsiteY77" fmla="*/ 1474372 h 3133064"/>
                <a:gd name="connsiteX78" fmla="*/ 84390 w 5069918"/>
                <a:gd name="connsiteY78" fmla="*/ 1266192 h 3133064"/>
                <a:gd name="connsiteX79" fmla="*/ 20139 w 5069918"/>
                <a:gd name="connsiteY79" fmla="*/ 1045249 h 3133064"/>
                <a:gd name="connsiteX80" fmla="*/ 0 w 5069918"/>
                <a:gd name="connsiteY80" fmla="*/ 817551 h 3133064"/>
                <a:gd name="connsiteX81" fmla="*/ 102773 w 5069918"/>
                <a:gd name="connsiteY81" fmla="*/ 142588 h 313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069918" h="3133064">
                  <a:moveTo>
                    <a:pt x="153448" y="0"/>
                  </a:moveTo>
                  <a:lnTo>
                    <a:pt x="215434" y="0"/>
                  </a:lnTo>
                  <a:lnTo>
                    <a:pt x="215073" y="727"/>
                  </a:lnTo>
                  <a:lnTo>
                    <a:pt x="202868" y="26255"/>
                  </a:lnTo>
                  <a:lnTo>
                    <a:pt x="191273" y="52030"/>
                  </a:lnTo>
                  <a:cubicBezTo>
                    <a:pt x="183688" y="69241"/>
                    <a:pt x="176016" y="86452"/>
                    <a:pt x="169129" y="103993"/>
                  </a:cubicBezTo>
                  <a:cubicBezTo>
                    <a:pt x="162242" y="121533"/>
                    <a:pt x="154658" y="138827"/>
                    <a:pt x="148381" y="156532"/>
                  </a:cubicBezTo>
                  <a:cubicBezTo>
                    <a:pt x="121529" y="226858"/>
                    <a:pt x="98775" y="298667"/>
                    <a:pt x="80903" y="371711"/>
                  </a:cubicBezTo>
                  <a:cubicBezTo>
                    <a:pt x="44636" y="517470"/>
                    <a:pt x="26067" y="667511"/>
                    <a:pt x="26154" y="817551"/>
                  </a:cubicBezTo>
                  <a:cubicBezTo>
                    <a:pt x="26589" y="892326"/>
                    <a:pt x="34000" y="966934"/>
                    <a:pt x="49169" y="1040143"/>
                  </a:cubicBezTo>
                  <a:cubicBezTo>
                    <a:pt x="65123" y="1113187"/>
                    <a:pt x="88226" y="1184666"/>
                    <a:pt x="119437" y="1253016"/>
                  </a:cubicBezTo>
                  <a:cubicBezTo>
                    <a:pt x="126847" y="1270228"/>
                    <a:pt x="135478" y="1287027"/>
                    <a:pt x="143672" y="1303908"/>
                  </a:cubicBezTo>
                  <a:cubicBezTo>
                    <a:pt x="152565" y="1320543"/>
                    <a:pt x="161021" y="1337342"/>
                    <a:pt x="170611" y="1353648"/>
                  </a:cubicBezTo>
                  <a:cubicBezTo>
                    <a:pt x="188919" y="1386587"/>
                    <a:pt x="209319" y="1418539"/>
                    <a:pt x="230330" y="1450079"/>
                  </a:cubicBezTo>
                  <a:lnTo>
                    <a:pt x="279545" y="1519627"/>
                  </a:lnTo>
                  <a:lnTo>
                    <a:pt x="228347" y="1437024"/>
                  </a:lnTo>
                  <a:cubicBezTo>
                    <a:pt x="209690" y="1404084"/>
                    <a:pt x="191645" y="1370567"/>
                    <a:pt x="175168" y="1336146"/>
                  </a:cubicBezTo>
                  <a:cubicBezTo>
                    <a:pt x="158778" y="1301641"/>
                    <a:pt x="143522" y="1266478"/>
                    <a:pt x="130009" y="1230573"/>
                  </a:cubicBezTo>
                  <a:cubicBezTo>
                    <a:pt x="116757" y="1194587"/>
                    <a:pt x="104988" y="1158105"/>
                    <a:pt x="95398" y="1121049"/>
                  </a:cubicBezTo>
                  <a:cubicBezTo>
                    <a:pt x="90865" y="1102520"/>
                    <a:pt x="86245" y="1083909"/>
                    <a:pt x="82496" y="1065216"/>
                  </a:cubicBezTo>
                  <a:lnTo>
                    <a:pt x="76829" y="1037216"/>
                  </a:lnTo>
                  <a:lnTo>
                    <a:pt x="72121" y="1009135"/>
                  </a:lnTo>
                  <a:cubicBezTo>
                    <a:pt x="59829" y="934198"/>
                    <a:pt x="54685" y="858847"/>
                    <a:pt x="54685" y="784156"/>
                  </a:cubicBezTo>
                  <a:cubicBezTo>
                    <a:pt x="55033" y="637163"/>
                    <a:pt x="71337" y="490169"/>
                    <a:pt x="103070" y="345810"/>
                  </a:cubicBezTo>
                  <a:cubicBezTo>
                    <a:pt x="118894" y="273671"/>
                    <a:pt x="138923" y="202233"/>
                    <a:pt x="163159" y="132051"/>
                  </a:cubicBezTo>
                  <a:lnTo>
                    <a:pt x="217797" y="0"/>
                  </a:lnTo>
                  <a:lnTo>
                    <a:pt x="848227" y="0"/>
                  </a:lnTo>
                  <a:lnTo>
                    <a:pt x="771226" y="124098"/>
                  </a:lnTo>
                  <a:cubicBezTo>
                    <a:pt x="651529" y="343066"/>
                    <a:pt x="590852" y="570762"/>
                    <a:pt x="590852" y="800847"/>
                  </a:cubicBezTo>
                  <a:cubicBezTo>
                    <a:pt x="590852" y="1020720"/>
                    <a:pt x="682129" y="1148280"/>
                    <a:pt x="888658" y="1415751"/>
                  </a:cubicBezTo>
                  <a:cubicBezTo>
                    <a:pt x="940355" y="1482701"/>
                    <a:pt x="993796" y="1551957"/>
                    <a:pt x="1048895" y="1628624"/>
                  </a:cubicBezTo>
                  <a:cubicBezTo>
                    <a:pt x="1243741" y="1899883"/>
                    <a:pt x="1443644" y="2092747"/>
                    <a:pt x="1660199" y="2218083"/>
                  </a:cubicBezTo>
                  <a:cubicBezTo>
                    <a:pt x="1889743" y="2350995"/>
                    <a:pt x="2152677" y="2415557"/>
                    <a:pt x="2463908" y="2415557"/>
                  </a:cubicBezTo>
                  <a:cubicBezTo>
                    <a:pt x="2640535" y="2415557"/>
                    <a:pt x="2804782" y="2375617"/>
                    <a:pt x="2980884" y="2289809"/>
                  </a:cubicBezTo>
                  <a:cubicBezTo>
                    <a:pt x="3161695" y="2201695"/>
                    <a:pt x="3340676" y="2073230"/>
                    <a:pt x="3539184" y="1926730"/>
                  </a:cubicBezTo>
                  <a:cubicBezTo>
                    <a:pt x="3585737" y="1892390"/>
                    <a:pt x="3632117" y="1858544"/>
                    <a:pt x="3677015" y="1825852"/>
                  </a:cubicBezTo>
                  <a:cubicBezTo>
                    <a:pt x="3915538" y="1652012"/>
                    <a:pt x="4140811" y="1487806"/>
                    <a:pt x="4286924" y="1314131"/>
                  </a:cubicBezTo>
                  <a:cubicBezTo>
                    <a:pt x="4421616" y="1154044"/>
                    <a:pt x="4479068" y="1000544"/>
                    <a:pt x="4479068" y="800847"/>
                  </a:cubicBezTo>
                  <a:cubicBezTo>
                    <a:pt x="4479068" y="538687"/>
                    <a:pt x="4438813" y="290094"/>
                    <a:pt x="4362007" y="65898"/>
                  </a:cubicBezTo>
                  <a:lnTo>
                    <a:pt x="4336037" y="0"/>
                  </a:lnTo>
                  <a:lnTo>
                    <a:pt x="4913604" y="0"/>
                  </a:lnTo>
                  <a:lnTo>
                    <a:pt x="4930823" y="66892"/>
                  </a:lnTo>
                  <a:lnTo>
                    <a:pt x="4940407" y="125535"/>
                  </a:lnTo>
                  <a:lnTo>
                    <a:pt x="4982006" y="278378"/>
                  </a:lnTo>
                  <a:cubicBezTo>
                    <a:pt x="4999758" y="353368"/>
                    <a:pt x="5014971" y="428944"/>
                    <a:pt x="5027482" y="504952"/>
                  </a:cubicBezTo>
                  <a:cubicBezTo>
                    <a:pt x="5040123" y="580961"/>
                    <a:pt x="5050323" y="657382"/>
                    <a:pt x="5058082" y="734049"/>
                  </a:cubicBezTo>
                  <a:cubicBezTo>
                    <a:pt x="5060261" y="753237"/>
                    <a:pt x="5061743" y="772425"/>
                    <a:pt x="5063486" y="791612"/>
                  </a:cubicBezTo>
                  <a:cubicBezTo>
                    <a:pt x="5065318" y="810552"/>
                    <a:pt x="5066625" y="830398"/>
                    <a:pt x="5067846" y="850245"/>
                  </a:cubicBezTo>
                  <a:cubicBezTo>
                    <a:pt x="5069851" y="889855"/>
                    <a:pt x="5070461" y="929712"/>
                    <a:pt x="5069414" y="969733"/>
                  </a:cubicBezTo>
                  <a:cubicBezTo>
                    <a:pt x="5067060" y="1049695"/>
                    <a:pt x="5057820" y="1130233"/>
                    <a:pt x="5040732" y="1209783"/>
                  </a:cubicBezTo>
                  <a:cubicBezTo>
                    <a:pt x="5023123" y="1289250"/>
                    <a:pt x="4997578" y="1367647"/>
                    <a:pt x="4964102" y="1442832"/>
                  </a:cubicBezTo>
                  <a:cubicBezTo>
                    <a:pt x="4897409" y="1593697"/>
                    <a:pt x="4799942" y="1730232"/>
                    <a:pt x="4689486" y="1849969"/>
                  </a:cubicBezTo>
                  <a:cubicBezTo>
                    <a:pt x="4579116" y="1970446"/>
                    <a:pt x="4456716" y="2076100"/>
                    <a:pt x="4333792" y="2176567"/>
                  </a:cubicBezTo>
                  <a:cubicBezTo>
                    <a:pt x="4210520" y="2276869"/>
                    <a:pt x="4085853" y="2371736"/>
                    <a:pt x="3965196" y="2468002"/>
                  </a:cubicBezTo>
                  <a:lnTo>
                    <a:pt x="3873745" y="2541128"/>
                  </a:lnTo>
                  <a:cubicBezTo>
                    <a:pt x="3842621" y="2565751"/>
                    <a:pt x="3811324" y="2590374"/>
                    <a:pt x="3779416" y="2614666"/>
                  </a:cubicBezTo>
                  <a:cubicBezTo>
                    <a:pt x="3715862" y="2663335"/>
                    <a:pt x="3650652" y="2711016"/>
                    <a:pt x="3582739" y="2756555"/>
                  </a:cubicBezTo>
                  <a:cubicBezTo>
                    <a:pt x="3514913" y="2802012"/>
                    <a:pt x="3445170" y="2846151"/>
                    <a:pt x="3371851" y="2886338"/>
                  </a:cubicBezTo>
                  <a:cubicBezTo>
                    <a:pt x="3298533" y="2926442"/>
                    <a:pt x="3222687" y="2963664"/>
                    <a:pt x="3143614" y="2995780"/>
                  </a:cubicBezTo>
                  <a:cubicBezTo>
                    <a:pt x="2985994" y="3060837"/>
                    <a:pt x="2815732" y="3104317"/>
                    <a:pt x="2643552" y="3122516"/>
                  </a:cubicBezTo>
                  <a:cubicBezTo>
                    <a:pt x="2600484" y="3126799"/>
                    <a:pt x="2557331" y="3130258"/>
                    <a:pt x="2514264" y="3131657"/>
                  </a:cubicBezTo>
                  <a:lnTo>
                    <a:pt x="2481920" y="3132810"/>
                  </a:lnTo>
                  <a:lnTo>
                    <a:pt x="2449664" y="3132975"/>
                  </a:lnTo>
                  <a:cubicBezTo>
                    <a:pt x="2427868" y="3133304"/>
                    <a:pt x="2407207" y="3132646"/>
                    <a:pt x="2386284" y="3132234"/>
                  </a:cubicBezTo>
                  <a:cubicBezTo>
                    <a:pt x="2344524" y="3131740"/>
                    <a:pt x="2302505" y="3129352"/>
                    <a:pt x="2260658" y="3127292"/>
                  </a:cubicBezTo>
                  <a:cubicBezTo>
                    <a:pt x="2218725" y="3123999"/>
                    <a:pt x="2176791" y="3120952"/>
                    <a:pt x="2134945" y="3115928"/>
                  </a:cubicBezTo>
                  <a:cubicBezTo>
                    <a:pt x="2051165" y="3106458"/>
                    <a:pt x="1967473" y="3093529"/>
                    <a:pt x="1884564" y="3075412"/>
                  </a:cubicBezTo>
                  <a:cubicBezTo>
                    <a:pt x="1801657" y="3057296"/>
                    <a:pt x="1719708" y="3033990"/>
                    <a:pt x="1639764" y="3005498"/>
                  </a:cubicBezTo>
                  <a:cubicBezTo>
                    <a:pt x="1559820" y="2976922"/>
                    <a:pt x="1481969" y="2942830"/>
                    <a:pt x="1407081" y="2904125"/>
                  </a:cubicBezTo>
                  <a:cubicBezTo>
                    <a:pt x="1332455" y="2864845"/>
                    <a:pt x="1260794" y="2820953"/>
                    <a:pt x="1193491" y="2772201"/>
                  </a:cubicBezTo>
                  <a:cubicBezTo>
                    <a:pt x="1058362" y="2675194"/>
                    <a:pt x="939973" y="2561469"/>
                    <a:pt x="836141" y="2439839"/>
                  </a:cubicBezTo>
                  <a:cubicBezTo>
                    <a:pt x="784444" y="2378735"/>
                    <a:pt x="736321" y="2315656"/>
                    <a:pt x="690812" y="2251422"/>
                  </a:cubicBezTo>
                  <a:cubicBezTo>
                    <a:pt x="645217" y="2187190"/>
                    <a:pt x="602674" y="2121557"/>
                    <a:pt x="562397" y="2054937"/>
                  </a:cubicBezTo>
                  <a:cubicBezTo>
                    <a:pt x="541823" y="2021256"/>
                    <a:pt x="522992" y="1989716"/>
                    <a:pt x="502504" y="1957435"/>
                  </a:cubicBezTo>
                  <a:cubicBezTo>
                    <a:pt x="482192" y="1925401"/>
                    <a:pt x="461530" y="1893367"/>
                    <a:pt x="440258" y="1861580"/>
                  </a:cubicBezTo>
                  <a:lnTo>
                    <a:pt x="310360" y="1670693"/>
                  </a:lnTo>
                  <a:cubicBezTo>
                    <a:pt x="288826" y="1638577"/>
                    <a:pt x="267555" y="1606296"/>
                    <a:pt x="246806" y="1573603"/>
                  </a:cubicBezTo>
                  <a:cubicBezTo>
                    <a:pt x="226057" y="1540910"/>
                    <a:pt x="205483" y="1508135"/>
                    <a:pt x="186303" y="1474372"/>
                  </a:cubicBezTo>
                  <a:cubicBezTo>
                    <a:pt x="147857" y="1407174"/>
                    <a:pt x="112550" y="1338002"/>
                    <a:pt x="84390" y="1266192"/>
                  </a:cubicBezTo>
                  <a:cubicBezTo>
                    <a:pt x="55708" y="1194630"/>
                    <a:pt x="34436" y="1120434"/>
                    <a:pt x="20139" y="1045249"/>
                  </a:cubicBezTo>
                  <a:cubicBezTo>
                    <a:pt x="6452" y="970064"/>
                    <a:pt x="0" y="893725"/>
                    <a:pt x="0" y="817551"/>
                  </a:cubicBezTo>
                  <a:cubicBezTo>
                    <a:pt x="850" y="589772"/>
                    <a:pt x="36028" y="362457"/>
                    <a:pt x="102773" y="14258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A blue logo with a black background&#10;&#10;Description automatically generated">
            <a:extLst>
              <a:ext uri="{FF2B5EF4-FFF2-40B4-BE49-F238E27FC236}">
                <a16:creationId xmlns:a16="http://schemas.microsoft.com/office/drawing/2014/main" id="{9A7E90B0-56DC-C46C-E864-52066F5D52B9}"/>
              </a:ext>
            </a:extLst>
          </p:cNvPr>
          <p:cNvPicPr>
            <a:picLocks noChangeAspect="1"/>
          </p:cNvPicPr>
          <p:nvPr/>
        </p:nvPicPr>
        <p:blipFill>
          <a:blip r:embed="rId3"/>
          <a:stretch>
            <a:fillRect/>
          </a:stretch>
        </p:blipFill>
        <p:spPr>
          <a:xfrm>
            <a:off x="5475305" y="467972"/>
            <a:ext cx="2378315" cy="963217"/>
          </a:xfrm>
          <a:prstGeom prst="rect">
            <a:avLst/>
          </a:prstGeom>
        </p:spPr>
      </p:pic>
      <p:pic>
        <p:nvPicPr>
          <p:cNvPr id="7" name="Picture 6" descr="A circle with a letter c and a circle with text&#10;&#10;Description automatically generated">
            <a:extLst>
              <a:ext uri="{FF2B5EF4-FFF2-40B4-BE49-F238E27FC236}">
                <a16:creationId xmlns:a16="http://schemas.microsoft.com/office/drawing/2014/main" id="{5B0046B5-3632-EEB5-B91D-2E35BCA108D0}"/>
              </a:ext>
            </a:extLst>
          </p:cNvPr>
          <p:cNvPicPr>
            <a:picLocks noChangeAspect="1"/>
          </p:cNvPicPr>
          <p:nvPr/>
        </p:nvPicPr>
        <p:blipFill>
          <a:blip r:embed="rId4"/>
          <a:stretch>
            <a:fillRect/>
          </a:stretch>
        </p:blipFill>
        <p:spPr>
          <a:xfrm>
            <a:off x="9065667" y="4132613"/>
            <a:ext cx="2387448" cy="2411565"/>
          </a:xfrm>
          <a:prstGeom prst="rect">
            <a:avLst/>
          </a:prstGeom>
        </p:spPr>
      </p:pic>
      <p:pic>
        <p:nvPicPr>
          <p:cNvPr id="4" name="Picture 3">
            <a:extLst>
              <a:ext uri="{FF2B5EF4-FFF2-40B4-BE49-F238E27FC236}">
                <a16:creationId xmlns:a16="http://schemas.microsoft.com/office/drawing/2014/main" id="{00FD0567-B2BA-E42A-AAFA-013564EA03A1}"/>
              </a:ext>
            </a:extLst>
          </p:cNvPr>
          <p:cNvPicPr>
            <a:picLocks noChangeAspect="1"/>
          </p:cNvPicPr>
          <p:nvPr/>
        </p:nvPicPr>
        <p:blipFill>
          <a:blip r:embed="rId5">
            <a:clrChange>
              <a:clrFrom>
                <a:srgbClr val="003660"/>
              </a:clrFrom>
              <a:clrTo>
                <a:srgbClr val="003660">
                  <a:alpha val="0"/>
                </a:srgbClr>
              </a:clrTo>
            </a:clrChange>
            <a:extLst>
              <a:ext uri="{BEBA8EAE-BF5A-486C-A8C5-ECC9F3942E4B}">
                <a14:imgProps xmlns:a14="http://schemas.microsoft.com/office/drawing/2010/main">
                  <a14:imgLayer r:embed="rId6">
                    <a14:imgEffect>
                      <a14:colorTemperature colorTemp="7200"/>
                    </a14:imgEffect>
                  </a14:imgLayer>
                </a14:imgProps>
              </a:ext>
            </a:extLst>
          </a:blip>
          <a:stretch>
            <a:fillRect/>
          </a:stretch>
        </p:blipFill>
        <p:spPr>
          <a:xfrm>
            <a:off x="417487" y="5423093"/>
            <a:ext cx="4784724" cy="1089508"/>
          </a:xfrm>
          <a:prstGeom prst="rect">
            <a:avLst/>
          </a:prstGeom>
          <a:effectLst>
            <a:softEdge rad="31750"/>
          </a:effectLst>
        </p:spPr>
      </p:pic>
      <p:sp>
        <p:nvSpPr>
          <p:cNvPr id="6" name="Rectangle 5">
            <a:extLst>
              <a:ext uri="{FF2B5EF4-FFF2-40B4-BE49-F238E27FC236}">
                <a16:creationId xmlns:a16="http://schemas.microsoft.com/office/drawing/2014/main" id="{B26B2AE1-AF63-8197-1B74-73B2EE95EA64}"/>
              </a:ext>
            </a:extLst>
          </p:cNvPr>
          <p:cNvSpPr/>
          <p:nvPr/>
        </p:nvSpPr>
        <p:spPr>
          <a:xfrm>
            <a:off x="-71973" y="3196975"/>
            <a:ext cx="5763647" cy="865055"/>
          </a:xfrm>
          <a:prstGeom prst="rect">
            <a:avLst/>
          </a:prstGeom>
        </p:spPr>
        <p:txBody>
          <a:bodyPr vert="horz" lIns="91440" tIns="45720" rIns="91440" bIns="45720" rtlCol="0" anchor="t" anchorCtr="0">
            <a:noAutofit/>
          </a:bodyPr>
          <a:lstStyle/>
          <a:p>
            <a:pPr algn="ctr">
              <a:lnSpc>
                <a:spcPct val="90000"/>
              </a:lnSpc>
              <a:spcBef>
                <a:spcPct val="0"/>
              </a:spcBef>
            </a:pPr>
            <a:r>
              <a:rPr lang="en-US" sz="3000" b="1">
                <a:solidFill>
                  <a:schemeClr val="accent1">
                    <a:lumMod val="60000"/>
                    <a:lumOff val="40000"/>
                  </a:schemeClr>
                </a:solidFill>
                <a:latin typeface="Century Gothic" panose="020B0502020202020204" pitchFamily="34" charset="0"/>
                <a:ea typeface="+mj-ea"/>
                <a:cs typeface="+mj-cs"/>
              </a:rPr>
              <a:t>Electro-Optic Modulators at Cryogenic Temperatures</a:t>
            </a:r>
            <a:endParaRPr lang="en-US" sz="3000" b="1" dirty="0">
              <a:solidFill>
                <a:schemeClr val="accent1">
                  <a:lumMod val="60000"/>
                  <a:lumOff val="40000"/>
                </a:schemeClr>
              </a:solidFill>
              <a:latin typeface="Century Gothic" panose="020B0502020202020204" pitchFamily="34" charset="0"/>
              <a:ea typeface="+mj-ea"/>
              <a:cs typeface="+mj-cs"/>
            </a:endParaRPr>
          </a:p>
        </p:txBody>
      </p:sp>
      <p:sp>
        <p:nvSpPr>
          <p:cNvPr id="10" name="Rectangle 9">
            <a:extLst>
              <a:ext uri="{FF2B5EF4-FFF2-40B4-BE49-F238E27FC236}">
                <a16:creationId xmlns:a16="http://schemas.microsoft.com/office/drawing/2014/main" id="{832C2192-BC70-9B09-1687-B5B7EE54496C}"/>
              </a:ext>
            </a:extLst>
          </p:cNvPr>
          <p:cNvSpPr/>
          <p:nvPr/>
        </p:nvSpPr>
        <p:spPr>
          <a:xfrm>
            <a:off x="-290249" y="4062031"/>
            <a:ext cx="6200197" cy="1015663"/>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000" b="1" dirty="0">
                <a:solidFill>
                  <a:schemeClr val="bg1"/>
                </a:solidFill>
                <a:effectLst>
                  <a:outerShdw blurRad="38100" dist="38100" dir="2700000" algn="tl">
                    <a:srgbClr val="000000">
                      <a:alpha val="43137"/>
                    </a:srgbClr>
                  </a:outerShdw>
                </a:effectLst>
                <a:latin typeface="Century Gothic" panose="020B0502020202020204" pitchFamily="34" charset="0"/>
                <a:cs typeface="Segoe UI" panose="020B0502040204020203" pitchFamily="34" charset="0"/>
              </a:rPr>
              <a:t>Andrew Yanez</a:t>
            </a:r>
          </a:p>
          <a:p>
            <a:pPr algn="ctr"/>
            <a:r>
              <a:rPr lang="en-US" sz="2000" b="1" dirty="0">
                <a:solidFill>
                  <a:schemeClr val="bg1"/>
                </a:solidFill>
                <a:effectLst>
                  <a:outerShdw blurRad="38100" dist="38100" dir="2700000" algn="tl">
                    <a:srgbClr val="000000">
                      <a:alpha val="43137"/>
                    </a:srgbClr>
                  </a:outerShdw>
                </a:effectLst>
                <a:latin typeface="Century Gothic" panose="020B0502020202020204" pitchFamily="34" charset="0"/>
                <a:cs typeface="Segoe UI" panose="020B0502040204020203" pitchFamily="34" charset="0"/>
              </a:rPr>
              <a:t>Mentor: Sahil Patel</a:t>
            </a:r>
          </a:p>
          <a:p>
            <a:pPr algn="ctr"/>
            <a:r>
              <a:rPr lang="en-US" sz="2000" b="1" dirty="0">
                <a:solidFill>
                  <a:schemeClr val="bg1"/>
                </a:solidFill>
                <a:effectLst>
                  <a:outerShdw blurRad="38100" dist="38100" dir="2700000" algn="tl">
                    <a:srgbClr val="000000">
                      <a:alpha val="43137"/>
                    </a:srgbClr>
                  </a:outerShdw>
                </a:effectLst>
                <a:latin typeface="Century Gothic" panose="020B0502020202020204" pitchFamily="34" charset="0"/>
                <a:cs typeface="Segoe UI" panose="020B0502040204020203" pitchFamily="34" charset="0"/>
              </a:rPr>
              <a:t>Professor: Galan Moody</a:t>
            </a:r>
            <a:endParaRPr lang="en-US" sz="2000" dirty="0">
              <a:solidFill>
                <a:schemeClr val="bg1"/>
              </a:solidFill>
              <a:effectLst>
                <a:outerShdw blurRad="38100" dist="38100" dir="2700000" algn="tl">
                  <a:srgbClr val="000000">
                    <a:alpha val="43137"/>
                  </a:srgbClr>
                </a:outerShdw>
              </a:effectLst>
              <a:latin typeface="Century Gothic" panose="020B0502020202020204" pitchFamily="34" charset="0"/>
              <a:cs typeface="Segoe UI" panose="020B0502040204020203" pitchFamily="34" charset="0"/>
            </a:endParaRPr>
          </a:p>
        </p:txBody>
      </p:sp>
      <p:sp>
        <p:nvSpPr>
          <p:cNvPr id="2" name="TextBox 1">
            <a:extLst>
              <a:ext uri="{FF2B5EF4-FFF2-40B4-BE49-F238E27FC236}">
                <a16:creationId xmlns:a16="http://schemas.microsoft.com/office/drawing/2014/main" id="{D52DB5E8-01C5-4799-3B5F-14DAAE85F819}"/>
              </a:ext>
            </a:extLst>
          </p:cNvPr>
          <p:cNvSpPr txBox="1"/>
          <p:nvPr/>
        </p:nvSpPr>
        <p:spPr>
          <a:xfrm>
            <a:off x="11757357" y="6557093"/>
            <a:ext cx="434643" cy="261610"/>
          </a:xfrm>
          <a:prstGeom prst="rect">
            <a:avLst/>
          </a:prstGeom>
          <a:noFill/>
        </p:spPr>
        <p:txBody>
          <a:bodyPr wrap="square" lIns="91440" tIns="45720" rIns="91440" bIns="45720" rtlCol="0" anchor="t">
            <a:spAutoFit/>
          </a:bodyPr>
          <a:lstStyle/>
          <a:p>
            <a:r>
              <a:rPr lang="en-US" sz="1100" b="1" dirty="0">
                <a:latin typeface="Century Gothic"/>
                <a:ea typeface="Verdana"/>
              </a:rPr>
              <a:t>1</a:t>
            </a:r>
            <a:endParaRPr lang="en-US" sz="1100" b="1" dirty="0">
              <a:latin typeface="Century Gothic"/>
            </a:endParaRPr>
          </a:p>
        </p:txBody>
      </p:sp>
    </p:spTree>
    <p:extLst>
      <p:ext uri="{BB962C8B-B14F-4D97-AF65-F5344CB8AC3E}">
        <p14:creationId xmlns:p14="http://schemas.microsoft.com/office/powerpoint/2010/main" val="97621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5D911FB-719D-74EC-503F-5F586140F14F}"/>
              </a:ext>
            </a:extLst>
          </p:cNvPr>
          <p:cNvSpPr txBox="1"/>
          <p:nvPr/>
        </p:nvSpPr>
        <p:spPr>
          <a:xfrm>
            <a:off x="101599" y="6491111"/>
            <a:ext cx="8703734" cy="261610"/>
          </a:xfrm>
          <a:prstGeom prst="rect">
            <a:avLst/>
          </a:prstGeom>
          <a:noFill/>
        </p:spPr>
        <p:txBody>
          <a:bodyPr wrap="square" lIns="91440" tIns="45720" rIns="91440" bIns="45720" rtlCol="0" anchor="t">
            <a:spAutoFit/>
          </a:bodyPr>
          <a:lstStyle/>
          <a:p>
            <a:r>
              <a:rPr lang="en-US" sz="1100" dirty="0">
                <a:latin typeface="Century Gothic"/>
                <a:ea typeface="Verdana"/>
              </a:rPr>
              <a:t>Estrella, S. B. (2022). </a:t>
            </a:r>
            <a:r>
              <a:rPr lang="en-US" sz="1100" i="1" dirty="0">
                <a:latin typeface="Century Gothic"/>
                <a:ea typeface="Verdana"/>
              </a:rPr>
              <a:t>Silicon photonics for harsh environments </a:t>
            </a:r>
            <a:endParaRPr lang="en-US" sz="1100" dirty="0">
              <a:latin typeface="Century Gothic"/>
            </a:endParaRPr>
          </a:p>
        </p:txBody>
      </p:sp>
      <p:pic>
        <p:nvPicPr>
          <p:cNvPr id="8" name="Picture 7">
            <a:extLst>
              <a:ext uri="{FF2B5EF4-FFF2-40B4-BE49-F238E27FC236}">
                <a16:creationId xmlns:a16="http://schemas.microsoft.com/office/drawing/2014/main" id="{5E6AF28C-2DBB-C923-E94F-E8236C8AA01F}"/>
              </a:ext>
            </a:extLst>
          </p:cNvPr>
          <p:cNvPicPr>
            <a:picLocks noChangeAspect="1"/>
          </p:cNvPicPr>
          <p:nvPr/>
        </p:nvPicPr>
        <p:blipFill>
          <a:blip r:embed="rId4"/>
          <a:stretch>
            <a:fillRect/>
          </a:stretch>
        </p:blipFill>
        <p:spPr>
          <a:xfrm>
            <a:off x="3784028" y="5451830"/>
            <a:ext cx="3305649" cy="1007705"/>
          </a:xfrm>
          <a:prstGeom prst="rect">
            <a:avLst/>
          </a:prstGeom>
        </p:spPr>
      </p:pic>
      <p:sp>
        <p:nvSpPr>
          <p:cNvPr id="53" name="TextBox 52">
            <a:extLst>
              <a:ext uri="{FF2B5EF4-FFF2-40B4-BE49-F238E27FC236}">
                <a16:creationId xmlns:a16="http://schemas.microsoft.com/office/drawing/2014/main" id="{F30C8D4A-0CC6-4994-BBFA-D4CF0522C354}"/>
              </a:ext>
            </a:extLst>
          </p:cNvPr>
          <p:cNvSpPr txBox="1"/>
          <p:nvPr/>
        </p:nvSpPr>
        <p:spPr>
          <a:xfrm>
            <a:off x="126054" y="25822"/>
            <a:ext cx="1906291" cy="461665"/>
          </a:xfrm>
          <a:prstGeom prst="rect">
            <a:avLst/>
          </a:prstGeom>
          <a:noFill/>
        </p:spPr>
        <p:txBody>
          <a:bodyPr wrap="none" rtlCol="0">
            <a:spAutoFit/>
          </a:bodyPr>
          <a:lstStyle/>
          <a:p>
            <a:pPr defTabSz="914400">
              <a:defRPr/>
            </a:pPr>
            <a:r>
              <a:rPr lang="en-US" sz="2400" b="1" dirty="0">
                <a:solidFill>
                  <a:srgbClr val="FEBC11"/>
                </a:solidFill>
                <a:latin typeface="Century Gothic" panose="020B0502020202020204" pitchFamily="34" charset="0"/>
              </a:rPr>
              <a:t>Prior Results</a:t>
            </a:r>
          </a:p>
        </p:txBody>
      </p:sp>
      <p:pic>
        <p:nvPicPr>
          <p:cNvPr id="4" name="Picture 3" descr="A diagram of a voltage&#10;&#10;Description automatically generated">
            <a:extLst>
              <a:ext uri="{FF2B5EF4-FFF2-40B4-BE49-F238E27FC236}">
                <a16:creationId xmlns:a16="http://schemas.microsoft.com/office/drawing/2014/main" id="{2566AA30-4564-B1CF-23DE-7ECB4D223E45}"/>
              </a:ext>
            </a:extLst>
          </p:cNvPr>
          <p:cNvPicPr>
            <a:picLocks noChangeAspect="1"/>
          </p:cNvPicPr>
          <p:nvPr/>
        </p:nvPicPr>
        <p:blipFill>
          <a:blip r:embed="rId5"/>
          <a:stretch>
            <a:fillRect/>
          </a:stretch>
        </p:blipFill>
        <p:spPr>
          <a:xfrm>
            <a:off x="698952" y="1316162"/>
            <a:ext cx="5192084" cy="4225676"/>
          </a:xfrm>
          <a:prstGeom prst="rect">
            <a:avLst/>
          </a:prstGeom>
        </p:spPr>
      </p:pic>
      <p:sp>
        <p:nvSpPr>
          <p:cNvPr id="2" name="TextBox 1">
            <a:extLst>
              <a:ext uri="{FF2B5EF4-FFF2-40B4-BE49-F238E27FC236}">
                <a16:creationId xmlns:a16="http://schemas.microsoft.com/office/drawing/2014/main" id="{0E99BEB6-2D32-5C79-5BA7-D345A5756345}"/>
              </a:ext>
            </a:extLst>
          </p:cNvPr>
          <p:cNvSpPr txBox="1"/>
          <p:nvPr/>
        </p:nvSpPr>
        <p:spPr>
          <a:xfrm>
            <a:off x="905683" y="1085329"/>
            <a:ext cx="716601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entury Gothic"/>
              </a:rPr>
              <a:t>Electro Absorption Modulator (Previous Work)</a:t>
            </a:r>
          </a:p>
        </p:txBody>
      </p:sp>
      <p:sp>
        <p:nvSpPr>
          <p:cNvPr id="5" name="TextBox 4">
            <a:extLst>
              <a:ext uri="{FF2B5EF4-FFF2-40B4-BE49-F238E27FC236}">
                <a16:creationId xmlns:a16="http://schemas.microsoft.com/office/drawing/2014/main" id="{942261AB-7D0E-E9CD-F85B-D54C9E9ABA83}"/>
              </a:ext>
            </a:extLst>
          </p:cNvPr>
          <p:cNvSpPr txBox="1"/>
          <p:nvPr/>
        </p:nvSpPr>
        <p:spPr>
          <a:xfrm>
            <a:off x="11757357" y="6557093"/>
            <a:ext cx="434643" cy="261610"/>
          </a:xfrm>
          <a:prstGeom prst="rect">
            <a:avLst/>
          </a:prstGeom>
          <a:noFill/>
        </p:spPr>
        <p:txBody>
          <a:bodyPr wrap="square" lIns="91440" tIns="45720" rIns="91440" bIns="45720" rtlCol="0" anchor="t">
            <a:spAutoFit/>
          </a:bodyPr>
          <a:lstStyle/>
          <a:p>
            <a:r>
              <a:rPr lang="en-US" sz="1100" b="1" dirty="0">
                <a:latin typeface="Century Gothic"/>
                <a:ea typeface="Verdana"/>
              </a:rPr>
              <a:t>9</a:t>
            </a:r>
            <a:endParaRPr lang="en-US" sz="1100" b="1" dirty="0">
              <a:latin typeface="Century Gothic"/>
            </a:endParaRPr>
          </a:p>
        </p:txBody>
      </p:sp>
      <p:grpSp>
        <p:nvGrpSpPr>
          <p:cNvPr id="43" name="Group 42">
            <a:extLst>
              <a:ext uri="{FF2B5EF4-FFF2-40B4-BE49-F238E27FC236}">
                <a16:creationId xmlns:a16="http://schemas.microsoft.com/office/drawing/2014/main" id="{91DF813C-AAF1-05A3-A3D2-09A1CF184951}"/>
              </a:ext>
            </a:extLst>
          </p:cNvPr>
          <p:cNvGrpSpPr/>
          <p:nvPr/>
        </p:nvGrpSpPr>
        <p:grpSpPr>
          <a:xfrm>
            <a:off x="7862412" y="2593824"/>
            <a:ext cx="2329646" cy="429216"/>
            <a:chOff x="7635857" y="2612954"/>
            <a:chExt cx="2329646" cy="429216"/>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78E248C-9DFD-61E6-E659-1545930BBCCC}"/>
                    </a:ext>
                  </a:extLst>
                </p:cNvPr>
                <p:cNvSpPr txBox="1"/>
                <p:nvPr/>
              </p:nvSpPr>
              <p:spPr>
                <a:xfrm>
                  <a:off x="7635857" y="2612954"/>
                  <a:ext cx="1717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𝑒</m:t>
                        </m:r>
                      </m:oMath>
                    </m:oMathPara>
                  </a14:m>
                  <a:endParaRPr lang="en-US" dirty="0"/>
                </a:p>
              </p:txBody>
            </p:sp>
          </mc:Choice>
          <mc:Fallback xmlns="">
            <p:sp>
              <p:nvSpPr>
                <p:cNvPr id="14" name="TextBox 13">
                  <a:extLst>
                    <a:ext uri="{FF2B5EF4-FFF2-40B4-BE49-F238E27FC236}">
                      <a16:creationId xmlns:a16="http://schemas.microsoft.com/office/drawing/2014/main" id="{478E248C-9DFD-61E6-E659-1545930BBCCC}"/>
                    </a:ext>
                  </a:extLst>
                </p:cNvPr>
                <p:cNvSpPr txBox="1">
                  <a:spLocks noRot="1" noChangeAspect="1" noMove="1" noResize="1" noEditPoints="1" noAdjustHandles="1" noChangeArrowheads="1" noChangeShapeType="1" noTextEdit="1"/>
                </p:cNvSpPr>
                <p:nvPr/>
              </p:nvSpPr>
              <p:spPr>
                <a:xfrm>
                  <a:off x="7635857" y="2612954"/>
                  <a:ext cx="171777" cy="276999"/>
                </a:xfrm>
                <a:prstGeom prst="rect">
                  <a:avLst/>
                </a:prstGeom>
                <a:blipFill>
                  <a:blip r:embed="rId9"/>
                  <a:stretch>
                    <a:fillRect l="-21429" r="-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4B7BDB6-4B08-7798-66BB-4CDF7D6EE535}"/>
                    </a:ext>
                  </a:extLst>
                </p:cNvPr>
                <p:cNvSpPr txBox="1"/>
                <p:nvPr/>
              </p:nvSpPr>
              <p:spPr>
                <a:xfrm>
                  <a:off x="8603264" y="2619582"/>
                  <a:ext cx="1717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𝑒</m:t>
                        </m:r>
                      </m:oMath>
                    </m:oMathPara>
                  </a14:m>
                  <a:endParaRPr lang="en-US" dirty="0"/>
                </a:p>
              </p:txBody>
            </p:sp>
          </mc:Choice>
          <mc:Fallback xmlns="">
            <p:sp>
              <p:nvSpPr>
                <p:cNvPr id="35" name="TextBox 34">
                  <a:extLst>
                    <a:ext uri="{FF2B5EF4-FFF2-40B4-BE49-F238E27FC236}">
                      <a16:creationId xmlns:a16="http://schemas.microsoft.com/office/drawing/2014/main" id="{84B7BDB6-4B08-7798-66BB-4CDF7D6EE535}"/>
                    </a:ext>
                  </a:extLst>
                </p:cNvPr>
                <p:cNvSpPr txBox="1">
                  <a:spLocks noRot="1" noChangeAspect="1" noMove="1" noResize="1" noEditPoints="1" noAdjustHandles="1" noChangeArrowheads="1" noChangeShapeType="1" noTextEdit="1"/>
                </p:cNvSpPr>
                <p:nvPr/>
              </p:nvSpPr>
              <p:spPr>
                <a:xfrm>
                  <a:off x="8603264" y="2619582"/>
                  <a:ext cx="171777" cy="276999"/>
                </a:xfrm>
                <a:prstGeom prst="rect">
                  <a:avLst/>
                </a:prstGeom>
                <a:blipFill>
                  <a:blip r:embed="rId10"/>
                  <a:stretch>
                    <a:fillRect l="-21429" r="-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5A3726B0-0628-8D35-3C39-74FD328C58E1}"/>
                    </a:ext>
                  </a:extLst>
                </p:cNvPr>
                <p:cNvSpPr txBox="1"/>
                <p:nvPr/>
              </p:nvSpPr>
              <p:spPr>
                <a:xfrm>
                  <a:off x="9656812" y="2626208"/>
                  <a:ext cx="1717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𝑒</m:t>
                        </m:r>
                      </m:oMath>
                    </m:oMathPara>
                  </a14:m>
                  <a:endParaRPr lang="en-US" dirty="0"/>
                </a:p>
              </p:txBody>
            </p:sp>
          </mc:Choice>
          <mc:Fallback xmlns="">
            <p:sp>
              <p:nvSpPr>
                <p:cNvPr id="37" name="TextBox 36">
                  <a:extLst>
                    <a:ext uri="{FF2B5EF4-FFF2-40B4-BE49-F238E27FC236}">
                      <a16:creationId xmlns:a16="http://schemas.microsoft.com/office/drawing/2014/main" id="{5A3726B0-0628-8D35-3C39-74FD328C58E1}"/>
                    </a:ext>
                  </a:extLst>
                </p:cNvPr>
                <p:cNvSpPr txBox="1">
                  <a:spLocks noRot="1" noChangeAspect="1" noMove="1" noResize="1" noEditPoints="1" noAdjustHandles="1" noChangeArrowheads="1" noChangeShapeType="1" noTextEdit="1"/>
                </p:cNvSpPr>
                <p:nvPr/>
              </p:nvSpPr>
              <p:spPr>
                <a:xfrm>
                  <a:off x="9656812" y="2626208"/>
                  <a:ext cx="171777" cy="276999"/>
                </a:xfrm>
                <a:prstGeom prst="rect">
                  <a:avLst/>
                </a:prstGeom>
                <a:blipFill>
                  <a:blip r:embed="rId11"/>
                  <a:stretch>
                    <a:fillRect l="-21429" r="-14286"/>
                  </a:stretch>
                </a:blipFill>
              </p:spPr>
              <p:txBody>
                <a:bodyPr/>
                <a:lstStyle/>
                <a:p>
                  <a:r>
                    <a:rPr lang="en-US">
                      <a:noFill/>
                    </a:rPr>
                    <a:t> </a:t>
                  </a:r>
                </a:p>
              </p:txBody>
            </p:sp>
          </mc:Fallback>
        </mc:AlternateContent>
        <p:cxnSp>
          <p:nvCxnSpPr>
            <p:cNvPr id="36" name="Curved Connector 35">
              <a:extLst>
                <a:ext uri="{FF2B5EF4-FFF2-40B4-BE49-F238E27FC236}">
                  <a16:creationId xmlns:a16="http://schemas.microsoft.com/office/drawing/2014/main" id="{141CE22F-6E42-64AC-B6C1-49804B020728}"/>
                </a:ext>
              </a:extLst>
            </p:cNvPr>
            <p:cNvCxnSpPr>
              <a:cxnSpLocks/>
              <a:stCxn id="35" idx="3"/>
            </p:cNvCxnSpPr>
            <p:nvPr/>
          </p:nvCxnSpPr>
          <p:spPr>
            <a:xfrm>
              <a:off x="8775041" y="2758082"/>
              <a:ext cx="136914" cy="277462"/>
            </a:xfrm>
            <a:prstGeom prst="curvedConnector2">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a:extLst>
                <a:ext uri="{FF2B5EF4-FFF2-40B4-BE49-F238E27FC236}">
                  <a16:creationId xmlns:a16="http://schemas.microsoft.com/office/drawing/2014/main" id="{645D5A52-52E5-3C3E-3399-C7C5CD2AC1E0}"/>
                </a:ext>
              </a:extLst>
            </p:cNvPr>
            <p:cNvCxnSpPr>
              <a:cxnSpLocks/>
              <a:stCxn id="37" idx="3"/>
            </p:cNvCxnSpPr>
            <p:nvPr/>
          </p:nvCxnSpPr>
          <p:spPr>
            <a:xfrm>
              <a:off x="9828589" y="2764708"/>
              <a:ext cx="136914" cy="277462"/>
            </a:xfrm>
            <a:prstGeom prst="curvedConnector2">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urved Connector 41">
              <a:extLst>
                <a:ext uri="{FF2B5EF4-FFF2-40B4-BE49-F238E27FC236}">
                  <a16:creationId xmlns:a16="http://schemas.microsoft.com/office/drawing/2014/main" id="{3C5D242C-D51D-4626-446A-16DB7FFB66FE}"/>
                </a:ext>
              </a:extLst>
            </p:cNvPr>
            <p:cNvCxnSpPr>
              <a:cxnSpLocks/>
            </p:cNvCxnSpPr>
            <p:nvPr/>
          </p:nvCxnSpPr>
          <p:spPr>
            <a:xfrm>
              <a:off x="7813627" y="2764708"/>
              <a:ext cx="136914" cy="277462"/>
            </a:xfrm>
            <a:prstGeom prst="curvedConnector2">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TextBox 43">
            <a:extLst>
              <a:ext uri="{FF2B5EF4-FFF2-40B4-BE49-F238E27FC236}">
                <a16:creationId xmlns:a16="http://schemas.microsoft.com/office/drawing/2014/main" id="{527A66D5-D96E-BF06-1139-074F4AA75C1A}"/>
              </a:ext>
            </a:extLst>
          </p:cNvPr>
          <p:cNvSpPr txBox="1"/>
          <p:nvPr/>
        </p:nvSpPr>
        <p:spPr>
          <a:xfrm>
            <a:off x="10172700" y="4978400"/>
            <a:ext cx="184731" cy="369332"/>
          </a:xfrm>
          <a:prstGeom prst="rect">
            <a:avLst/>
          </a:prstGeom>
          <a:noFill/>
        </p:spPr>
        <p:txBody>
          <a:bodyPr wrap="none" rtlCol="0">
            <a:spAutoFit/>
          </a:bodyPr>
          <a:lstStyle/>
          <a:p>
            <a:endParaRPr lang="en-US" dirty="0"/>
          </a:p>
        </p:txBody>
      </p:sp>
      <p:sp>
        <p:nvSpPr>
          <p:cNvPr id="45" name="TextBox 44">
            <a:extLst>
              <a:ext uri="{FF2B5EF4-FFF2-40B4-BE49-F238E27FC236}">
                <a16:creationId xmlns:a16="http://schemas.microsoft.com/office/drawing/2014/main" id="{427F7B99-960F-7558-D478-0D6922F4266F}"/>
              </a:ext>
            </a:extLst>
          </p:cNvPr>
          <p:cNvSpPr txBox="1"/>
          <p:nvPr/>
        </p:nvSpPr>
        <p:spPr>
          <a:xfrm>
            <a:off x="11550650" y="6864350"/>
            <a:ext cx="184731" cy="369332"/>
          </a:xfrm>
          <a:prstGeom prst="rect">
            <a:avLst/>
          </a:prstGeom>
          <a:noFill/>
        </p:spPr>
        <p:txBody>
          <a:bodyPr wrap="none" rtlCol="0">
            <a:spAutoFit/>
          </a:bodyPr>
          <a:lstStyle/>
          <a:p>
            <a:endParaRPr lang="en-US" dirty="0"/>
          </a:p>
        </p:txBody>
      </p:sp>
      <p:grpSp>
        <p:nvGrpSpPr>
          <p:cNvPr id="9" name="Group 8">
            <a:extLst>
              <a:ext uri="{FF2B5EF4-FFF2-40B4-BE49-F238E27FC236}">
                <a16:creationId xmlns:a16="http://schemas.microsoft.com/office/drawing/2014/main" id="{2D7DEC81-6A23-1B13-A2B4-31F1B9479685}"/>
              </a:ext>
            </a:extLst>
          </p:cNvPr>
          <p:cNvGrpSpPr/>
          <p:nvPr/>
        </p:nvGrpSpPr>
        <p:grpSpPr>
          <a:xfrm>
            <a:off x="5936803" y="1825920"/>
            <a:ext cx="5124396" cy="2899283"/>
            <a:chOff x="5936803" y="1825920"/>
            <a:chExt cx="5124396" cy="2899283"/>
          </a:xfrm>
        </p:grpSpPr>
        <p:grpSp>
          <p:nvGrpSpPr>
            <p:cNvPr id="15" name="Group 14">
              <a:extLst>
                <a:ext uri="{FF2B5EF4-FFF2-40B4-BE49-F238E27FC236}">
                  <a16:creationId xmlns:a16="http://schemas.microsoft.com/office/drawing/2014/main" id="{2B565B1A-53F7-998F-4A3A-8BDEB0E4DEFE}"/>
                </a:ext>
              </a:extLst>
            </p:cNvPr>
            <p:cNvGrpSpPr/>
            <p:nvPr/>
          </p:nvGrpSpPr>
          <p:grpSpPr>
            <a:xfrm>
              <a:off x="6420422" y="1825920"/>
              <a:ext cx="4640777" cy="2899283"/>
              <a:chOff x="661932" y="1286798"/>
              <a:chExt cx="4640777" cy="2899283"/>
            </a:xfrm>
          </p:grpSpPr>
          <p:cxnSp>
            <p:nvCxnSpPr>
              <p:cNvPr id="16" name="Straight Connector 15">
                <a:extLst>
                  <a:ext uri="{FF2B5EF4-FFF2-40B4-BE49-F238E27FC236}">
                    <a16:creationId xmlns:a16="http://schemas.microsoft.com/office/drawing/2014/main" id="{E580BB91-8BAC-F12D-55D5-4370E81D9509}"/>
                  </a:ext>
                </a:extLst>
              </p:cNvPr>
              <p:cNvCxnSpPr/>
              <p:nvPr/>
            </p:nvCxnSpPr>
            <p:spPr>
              <a:xfrm>
                <a:off x="1607407" y="2328611"/>
                <a:ext cx="2961861"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07EE33E2-B54A-E62B-4677-28F94FFEFFCA}"/>
                  </a:ext>
                </a:extLst>
              </p:cNvPr>
              <p:cNvCxnSpPr/>
              <p:nvPr/>
            </p:nvCxnSpPr>
            <p:spPr>
              <a:xfrm>
                <a:off x="1607407" y="3534551"/>
                <a:ext cx="296186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7469B1F-F522-F704-CB75-B5BEFCB53BBB}"/>
                  </a:ext>
                </a:extLst>
              </p:cNvPr>
              <p:cNvCxnSpPr>
                <a:cxnSpLocks/>
              </p:cNvCxnSpPr>
              <p:nvPr/>
            </p:nvCxnSpPr>
            <p:spPr>
              <a:xfrm>
                <a:off x="1995031" y="2693044"/>
                <a:ext cx="30811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71C61E55-7BE2-889F-1D12-FC3C13DD9CE1}"/>
                  </a:ext>
                </a:extLst>
              </p:cNvPr>
              <p:cNvCxnSpPr>
                <a:cxnSpLocks/>
              </p:cNvCxnSpPr>
              <p:nvPr/>
            </p:nvCxnSpPr>
            <p:spPr>
              <a:xfrm>
                <a:off x="2982321" y="2693044"/>
                <a:ext cx="30811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C15D85F-21D6-1192-EE59-C2F10BDAD414}"/>
                  </a:ext>
                </a:extLst>
              </p:cNvPr>
              <p:cNvCxnSpPr>
                <a:cxnSpLocks/>
              </p:cNvCxnSpPr>
              <p:nvPr/>
            </p:nvCxnSpPr>
            <p:spPr>
              <a:xfrm>
                <a:off x="3999426" y="2693044"/>
                <a:ext cx="308112" cy="0"/>
              </a:xfrm>
              <a:prstGeom prst="line">
                <a:avLst/>
              </a:prstGeom>
              <a:ln w="28575"/>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00428586-0772-2973-FEA6-DD01909D6032}"/>
                  </a:ext>
                </a:extLst>
              </p:cNvPr>
              <p:cNvSpPr txBox="1"/>
              <p:nvPr/>
            </p:nvSpPr>
            <p:spPr>
              <a:xfrm>
                <a:off x="661932" y="3619551"/>
                <a:ext cx="4640777" cy="369332"/>
              </a:xfrm>
              <a:prstGeom prst="rect">
                <a:avLst/>
              </a:prstGeom>
              <a:noFill/>
            </p:spPr>
            <p:txBody>
              <a:bodyPr wrap="square" rtlCol="0">
                <a:spAutoFit/>
              </a:bodyPr>
              <a:lstStyle/>
              <a:p>
                <a:r>
                  <a:rPr lang="en-US" b="1" dirty="0">
                    <a:latin typeface="Century Gothic" panose="020B0502020202020204" pitchFamily="34" charset="0"/>
                  </a:rPr>
                  <a:t>Valence Band</a:t>
                </a:r>
              </a:p>
            </p:txBody>
          </p:sp>
          <p:sp>
            <p:nvSpPr>
              <p:cNvPr id="27" name="TextBox 26">
                <a:extLst>
                  <a:ext uri="{FF2B5EF4-FFF2-40B4-BE49-F238E27FC236}">
                    <a16:creationId xmlns:a16="http://schemas.microsoft.com/office/drawing/2014/main" id="{E4D65D98-2AB2-EA9B-D1EA-DB0B27CB04E8}"/>
                  </a:ext>
                </a:extLst>
              </p:cNvPr>
              <p:cNvSpPr txBox="1"/>
              <p:nvPr/>
            </p:nvSpPr>
            <p:spPr>
              <a:xfrm>
                <a:off x="661932" y="1796729"/>
                <a:ext cx="4640777" cy="369332"/>
              </a:xfrm>
              <a:prstGeom prst="rect">
                <a:avLst/>
              </a:prstGeom>
              <a:noFill/>
            </p:spPr>
            <p:txBody>
              <a:bodyPr wrap="square" rtlCol="0">
                <a:spAutoFit/>
              </a:bodyPr>
              <a:lstStyle/>
              <a:p>
                <a:r>
                  <a:rPr lang="en-US" b="1" dirty="0">
                    <a:latin typeface="Century Gothic" panose="020B0502020202020204" pitchFamily="34" charset="0"/>
                  </a:rPr>
                  <a:t>Conduction Band</a:t>
                </a:r>
              </a:p>
            </p:txBody>
          </p:sp>
          <p:cxnSp>
            <p:nvCxnSpPr>
              <p:cNvPr id="28" name="Straight Arrow Connector 27">
                <a:extLst>
                  <a:ext uri="{FF2B5EF4-FFF2-40B4-BE49-F238E27FC236}">
                    <a16:creationId xmlns:a16="http://schemas.microsoft.com/office/drawing/2014/main" id="{BB0F86B5-8CA5-14BA-E2F2-C264669F12EC}"/>
                  </a:ext>
                </a:extLst>
              </p:cNvPr>
              <p:cNvCxnSpPr>
                <a:cxnSpLocks/>
              </p:cNvCxnSpPr>
              <p:nvPr/>
            </p:nvCxnSpPr>
            <p:spPr>
              <a:xfrm flipV="1">
                <a:off x="4788021" y="1382884"/>
                <a:ext cx="0" cy="280319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667C0E28-A319-F99A-C927-2D5241F2C00B}"/>
                      </a:ext>
                    </a:extLst>
                  </p:cNvPr>
                  <p:cNvSpPr txBox="1"/>
                  <p:nvPr/>
                </p:nvSpPr>
                <p:spPr>
                  <a:xfrm>
                    <a:off x="4417162" y="1286798"/>
                    <a:ext cx="304212" cy="407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𝑬</m:t>
                          </m:r>
                        </m:oMath>
                      </m:oMathPara>
                    </a14:m>
                    <a:endParaRPr lang="en-US" b="1" dirty="0"/>
                  </a:p>
                </p:txBody>
              </p:sp>
            </mc:Choice>
            <mc:Fallback xmlns="">
              <p:sp>
                <p:nvSpPr>
                  <p:cNvPr id="58" name="TextBox 57">
                    <a:extLst>
                      <a:ext uri="{FF2B5EF4-FFF2-40B4-BE49-F238E27FC236}">
                        <a16:creationId xmlns:a16="http://schemas.microsoft.com/office/drawing/2014/main" id="{11AD408C-A195-C9A9-B8F7-EB1826ECD340}"/>
                      </a:ext>
                    </a:extLst>
                  </p:cNvPr>
                  <p:cNvSpPr txBox="1">
                    <a:spLocks noRot="1" noChangeAspect="1" noMove="1" noResize="1" noEditPoints="1" noAdjustHandles="1" noChangeArrowheads="1" noChangeShapeType="1" noTextEdit="1"/>
                  </p:cNvSpPr>
                  <p:nvPr/>
                </p:nvSpPr>
                <p:spPr>
                  <a:xfrm>
                    <a:off x="4417162" y="1286798"/>
                    <a:ext cx="304212" cy="407657"/>
                  </a:xfrm>
                  <a:prstGeom prst="rect">
                    <a:avLst/>
                  </a:prstGeom>
                  <a:blipFill>
                    <a:blip r:embed="rId7"/>
                    <a:stretch>
                      <a:fillRect l="-4167"/>
                    </a:stretch>
                  </a:blipFill>
                </p:spPr>
                <p:txBody>
                  <a:bodyPr/>
                  <a:lstStyle/>
                  <a:p>
                    <a:r>
                      <a:rPr lang="en-US">
                        <a:noFill/>
                      </a:rPr>
                      <a:t> </a:t>
                    </a:r>
                  </a:p>
                </p:txBody>
              </p:sp>
            </mc:Fallback>
          </mc:AlternateContent>
        </p:grpSp>
        <p:sp>
          <p:nvSpPr>
            <p:cNvPr id="7" name="TextBox 6">
              <a:extLst>
                <a:ext uri="{FF2B5EF4-FFF2-40B4-BE49-F238E27FC236}">
                  <a16:creationId xmlns:a16="http://schemas.microsoft.com/office/drawing/2014/main" id="{AAA8F633-1854-F183-CD9D-2C4BE89C5565}"/>
                </a:ext>
              </a:extLst>
            </p:cNvPr>
            <p:cNvSpPr txBox="1"/>
            <p:nvPr/>
          </p:nvSpPr>
          <p:spPr>
            <a:xfrm>
              <a:off x="5936803" y="3012674"/>
              <a:ext cx="4640777" cy="369332"/>
            </a:xfrm>
            <a:prstGeom prst="rect">
              <a:avLst/>
            </a:prstGeom>
            <a:noFill/>
          </p:spPr>
          <p:txBody>
            <a:bodyPr wrap="square" rtlCol="0">
              <a:spAutoFit/>
            </a:bodyPr>
            <a:lstStyle/>
            <a:p>
              <a:r>
                <a:rPr lang="en-US" b="1" dirty="0">
                  <a:latin typeface="Century Gothic" panose="020B0502020202020204" pitchFamily="34" charset="0"/>
                </a:rPr>
                <a:t>Doped State</a:t>
              </a:r>
            </a:p>
          </p:txBody>
        </p:sp>
      </p:grpSp>
      <p:cxnSp>
        <p:nvCxnSpPr>
          <p:cNvPr id="10" name="Straight Arrow Connector 9">
            <a:extLst>
              <a:ext uri="{FF2B5EF4-FFF2-40B4-BE49-F238E27FC236}">
                <a16:creationId xmlns:a16="http://schemas.microsoft.com/office/drawing/2014/main" id="{711E8667-12BA-9D42-844F-C933D3D631B0}"/>
              </a:ext>
            </a:extLst>
          </p:cNvPr>
          <p:cNvCxnSpPr>
            <a:cxnSpLocks/>
          </p:cNvCxnSpPr>
          <p:nvPr/>
        </p:nvCxnSpPr>
        <p:spPr>
          <a:xfrm flipH="1" flipV="1">
            <a:off x="4218274" y="6182861"/>
            <a:ext cx="270418" cy="43905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75E657A-6A43-2DF7-DFA4-5E38A3A23144}"/>
              </a:ext>
            </a:extLst>
          </p:cNvPr>
          <p:cNvCxnSpPr>
            <a:cxnSpLocks/>
          </p:cNvCxnSpPr>
          <p:nvPr/>
        </p:nvCxnSpPr>
        <p:spPr>
          <a:xfrm flipH="1" flipV="1">
            <a:off x="5019606" y="6232025"/>
            <a:ext cx="270418" cy="43905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961BC3D2-A8C9-C348-2B6E-BE3BA0B28F93}"/>
              </a:ext>
            </a:extLst>
          </p:cNvPr>
          <p:cNvPicPr>
            <a:picLocks noChangeAspect="1"/>
          </p:cNvPicPr>
          <p:nvPr/>
        </p:nvPicPr>
        <p:blipFill>
          <a:blip r:embed="rId12"/>
          <a:stretch>
            <a:fillRect/>
          </a:stretch>
        </p:blipFill>
        <p:spPr>
          <a:xfrm>
            <a:off x="7571293" y="5345112"/>
            <a:ext cx="1685967" cy="1007705"/>
          </a:xfrm>
          <a:prstGeom prst="rect">
            <a:avLst/>
          </a:prstGeom>
        </p:spPr>
      </p:pic>
    </p:spTree>
    <p:custDataLst>
      <p:tags r:id="rId1"/>
    </p:custDataLst>
    <p:extLst>
      <p:ext uri="{BB962C8B-B14F-4D97-AF65-F5344CB8AC3E}">
        <p14:creationId xmlns:p14="http://schemas.microsoft.com/office/powerpoint/2010/main" val="2338036184"/>
      </p:ext>
    </p:extLst>
  </p:cSld>
  <p:clrMapOvr>
    <a:masterClrMapping/>
  </p:clrMapOvr>
  <mc:AlternateContent xmlns:mc="http://schemas.openxmlformats.org/markup-compatibility/2006" xmlns:p14="http://schemas.microsoft.com/office/powerpoint/2010/main">
    <mc:Choice Requires="p14">
      <p:transition spd="slow" p14:dur="2000" advTm="41454"/>
    </mc:Choice>
    <mc:Fallback xmlns="">
      <p:transition spd="slow" advTm="414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58333E-6 -7.40741E-7 L -4.58333E-6 0.05162 " pathEditMode="relative" rAng="0" ptsTypes="AA">
                                      <p:cBhvr>
                                        <p:cTn id="6" dur="2000" fill="hold"/>
                                        <p:tgtEl>
                                          <p:spTgt spid="43"/>
                                        </p:tgtEl>
                                        <p:attrNameLst>
                                          <p:attrName>ppt_x</p:attrName>
                                          <p:attrName>ppt_y</p:attrName>
                                        </p:attrNameLst>
                                      </p:cBhvr>
                                      <p:rCtr x="0" y="25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a:extLst>
              <a:ext uri="{FF2B5EF4-FFF2-40B4-BE49-F238E27FC236}">
                <a16:creationId xmlns:a16="http://schemas.microsoft.com/office/drawing/2014/main" id="{F30C8D4A-0CC6-4994-BBFA-D4CF0522C354}"/>
              </a:ext>
            </a:extLst>
          </p:cNvPr>
          <p:cNvSpPr txBox="1"/>
          <p:nvPr/>
        </p:nvSpPr>
        <p:spPr>
          <a:xfrm>
            <a:off x="126054" y="25822"/>
            <a:ext cx="3773790" cy="461665"/>
          </a:xfrm>
          <a:prstGeom prst="rect">
            <a:avLst/>
          </a:prstGeom>
          <a:noFill/>
        </p:spPr>
        <p:txBody>
          <a:bodyPr wrap="none" rtlCol="0">
            <a:spAutoFit/>
          </a:bodyPr>
          <a:lstStyle/>
          <a:p>
            <a:pPr defTabSz="914400">
              <a:defRPr/>
            </a:pPr>
            <a:r>
              <a:rPr lang="en-US" sz="2400" b="1" dirty="0">
                <a:solidFill>
                  <a:srgbClr val="FEBC11"/>
                </a:solidFill>
                <a:latin typeface="Century Gothic" panose="020B0502020202020204" pitchFamily="34" charset="0"/>
              </a:rPr>
              <a:t>My Results: P-N Junction</a:t>
            </a:r>
          </a:p>
        </p:txBody>
      </p:sp>
      <p:sp>
        <p:nvSpPr>
          <p:cNvPr id="3" name="TextBox 2">
            <a:extLst>
              <a:ext uri="{FF2B5EF4-FFF2-40B4-BE49-F238E27FC236}">
                <a16:creationId xmlns:a16="http://schemas.microsoft.com/office/drawing/2014/main" id="{F483DFA0-4DC2-7CFE-1B0B-42280526C024}"/>
              </a:ext>
            </a:extLst>
          </p:cNvPr>
          <p:cNvSpPr txBox="1"/>
          <p:nvPr/>
        </p:nvSpPr>
        <p:spPr>
          <a:xfrm>
            <a:off x="4555454" y="1171128"/>
            <a:ext cx="374729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entury Gothic"/>
              </a:rPr>
              <a:t>Electro Optic Modulator</a:t>
            </a:r>
          </a:p>
        </p:txBody>
      </p:sp>
      <p:sp>
        <p:nvSpPr>
          <p:cNvPr id="5" name="TextBox 4">
            <a:extLst>
              <a:ext uri="{FF2B5EF4-FFF2-40B4-BE49-F238E27FC236}">
                <a16:creationId xmlns:a16="http://schemas.microsoft.com/office/drawing/2014/main" id="{942261AB-7D0E-E9CD-F85B-D54C9E9ABA83}"/>
              </a:ext>
            </a:extLst>
          </p:cNvPr>
          <p:cNvSpPr txBox="1"/>
          <p:nvPr/>
        </p:nvSpPr>
        <p:spPr>
          <a:xfrm>
            <a:off x="11757357" y="6557093"/>
            <a:ext cx="434643" cy="261610"/>
          </a:xfrm>
          <a:prstGeom prst="rect">
            <a:avLst/>
          </a:prstGeom>
          <a:noFill/>
        </p:spPr>
        <p:txBody>
          <a:bodyPr wrap="square" lIns="91440" tIns="45720" rIns="91440" bIns="45720" rtlCol="0" anchor="t">
            <a:spAutoFit/>
          </a:bodyPr>
          <a:lstStyle/>
          <a:p>
            <a:r>
              <a:rPr lang="en-US" sz="1100" b="1" dirty="0">
                <a:latin typeface="Century Gothic"/>
                <a:ea typeface="Verdana"/>
              </a:rPr>
              <a:t>10</a:t>
            </a:r>
            <a:endParaRPr lang="en-US" sz="1100" b="1" dirty="0">
              <a:latin typeface="Century Gothic"/>
            </a:endParaRPr>
          </a:p>
        </p:txBody>
      </p:sp>
      <p:pic>
        <p:nvPicPr>
          <p:cNvPr id="6" name="Picture 5">
            <a:extLst>
              <a:ext uri="{FF2B5EF4-FFF2-40B4-BE49-F238E27FC236}">
                <a16:creationId xmlns:a16="http://schemas.microsoft.com/office/drawing/2014/main" id="{EB2B3F59-E226-4335-7128-BD4BDBDD601E}"/>
              </a:ext>
            </a:extLst>
          </p:cNvPr>
          <p:cNvPicPr>
            <a:picLocks noChangeAspect="1"/>
          </p:cNvPicPr>
          <p:nvPr/>
        </p:nvPicPr>
        <p:blipFill>
          <a:blip r:embed="rId4"/>
          <a:stretch>
            <a:fillRect/>
          </a:stretch>
        </p:blipFill>
        <p:spPr>
          <a:xfrm>
            <a:off x="3084583" y="1632793"/>
            <a:ext cx="6022834" cy="4518866"/>
          </a:xfrm>
          <a:prstGeom prst="rect">
            <a:avLst/>
          </a:prstGeom>
        </p:spPr>
      </p:pic>
    </p:spTree>
    <p:custDataLst>
      <p:tags r:id="rId1"/>
    </p:custDataLst>
    <p:extLst>
      <p:ext uri="{BB962C8B-B14F-4D97-AF65-F5344CB8AC3E}">
        <p14:creationId xmlns:p14="http://schemas.microsoft.com/office/powerpoint/2010/main" val="2385486615"/>
      </p:ext>
    </p:extLst>
  </p:cSld>
  <p:clrMapOvr>
    <a:masterClrMapping/>
  </p:clrMapOvr>
  <mc:AlternateContent xmlns:mc="http://schemas.openxmlformats.org/markup-compatibility/2006" xmlns:p14="http://schemas.microsoft.com/office/powerpoint/2010/main">
    <mc:Choice Requires="p14">
      <p:transition spd="slow" p14:dur="2000" advTm="41454"/>
    </mc:Choice>
    <mc:Fallback xmlns="">
      <p:transition spd="slow" advTm="41454"/>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a:extLst>
              <a:ext uri="{FF2B5EF4-FFF2-40B4-BE49-F238E27FC236}">
                <a16:creationId xmlns:a16="http://schemas.microsoft.com/office/drawing/2014/main" id="{F30C8D4A-0CC6-4994-BBFA-D4CF0522C354}"/>
              </a:ext>
            </a:extLst>
          </p:cNvPr>
          <p:cNvSpPr txBox="1"/>
          <p:nvPr/>
        </p:nvSpPr>
        <p:spPr>
          <a:xfrm>
            <a:off x="126054" y="25822"/>
            <a:ext cx="4296369" cy="461665"/>
          </a:xfrm>
          <a:prstGeom prst="rect">
            <a:avLst/>
          </a:prstGeom>
          <a:noFill/>
        </p:spPr>
        <p:txBody>
          <a:bodyPr wrap="none" lIns="91440" tIns="45720" rIns="91440" bIns="45720" rtlCol="0" anchor="t">
            <a:spAutoFit/>
          </a:bodyPr>
          <a:lstStyle/>
          <a:p>
            <a:pPr defTabSz="914400">
              <a:defRPr/>
            </a:pPr>
            <a:r>
              <a:rPr lang="en-US" sz="2400" b="1" dirty="0">
                <a:solidFill>
                  <a:srgbClr val="FEBC11"/>
                </a:solidFill>
                <a:latin typeface="Century Gothic"/>
              </a:rPr>
              <a:t>Results: Reverse Bias Sweep</a:t>
            </a:r>
            <a:endParaRPr lang="en-US" dirty="0"/>
          </a:p>
        </p:txBody>
      </p:sp>
      <p:pic>
        <p:nvPicPr>
          <p:cNvPr id="12" name="Picture 11" descr="A diagram of a voltage&#10;&#10;Description automatically generated">
            <a:extLst>
              <a:ext uri="{FF2B5EF4-FFF2-40B4-BE49-F238E27FC236}">
                <a16:creationId xmlns:a16="http://schemas.microsoft.com/office/drawing/2014/main" id="{90D0A4CB-637E-36B7-ED68-5F66EF96F0E4}"/>
              </a:ext>
            </a:extLst>
          </p:cNvPr>
          <p:cNvPicPr>
            <a:picLocks noChangeAspect="1"/>
          </p:cNvPicPr>
          <p:nvPr/>
        </p:nvPicPr>
        <p:blipFill>
          <a:blip r:embed="rId4"/>
          <a:stretch>
            <a:fillRect/>
          </a:stretch>
        </p:blipFill>
        <p:spPr>
          <a:xfrm>
            <a:off x="6095098" y="1385608"/>
            <a:ext cx="5522258" cy="4079793"/>
          </a:xfrm>
          <a:prstGeom prst="rect">
            <a:avLst/>
          </a:prstGeom>
        </p:spPr>
      </p:pic>
      <p:grpSp>
        <p:nvGrpSpPr>
          <p:cNvPr id="4" name="Group 3">
            <a:extLst>
              <a:ext uri="{FF2B5EF4-FFF2-40B4-BE49-F238E27FC236}">
                <a16:creationId xmlns:a16="http://schemas.microsoft.com/office/drawing/2014/main" id="{99455E0D-5807-866A-573C-80F8B9EB08CB}"/>
              </a:ext>
            </a:extLst>
          </p:cNvPr>
          <p:cNvGrpSpPr/>
          <p:nvPr/>
        </p:nvGrpSpPr>
        <p:grpSpPr>
          <a:xfrm>
            <a:off x="571633" y="1800027"/>
            <a:ext cx="3881614" cy="3257944"/>
            <a:chOff x="6786386" y="1800027"/>
            <a:chExt cx="4641506" cy="3951785"/>
          </a:xfrm>
        </p:grpSpPr>
        <p:pic>
          <p:nvPicPr>
            <p:cNvPr id="6" name="Picture 5">
              <a:extLst>
                <a:ext uri="{FF2B5EF4-FFF2-40B4-BE49-F238E27FC236}">
                  <a16:creationId xmlns:a16="http://schemas.microsoft.com/office/drawing/2014/main" id="{A7283EAB-7AB8-C8CA-239C-1DFACF6BF6FF}"/>
                </a:ext>
              </a:extLst>
            </p:cNvPr>
            <p:cNvPicPr>
              <a:picLocks noChangeAspect="1"/>
            </p:cNvPicPr>
            <p:nvPr/>
          </p:nvPicPr>
          <p:blipFill rotWithShape="1">
            <a:blip r:embed="rId5"/>
            <a:srcRect l="10783" t="5069" r="4870" b="230"/>
            <a:stretch/>
          </p:blipFill>
          <p:spPr>
            <a:xfrm>
              <a:off x="6869749" y="1893366"/>
              <a:ext cx="4558143" cy="3858446"/>
            </a:xfrm>
            <a:prstGeom prst="rect">
              <a:avLst/>
            </a:prstGeom>
          </p:spPr>
        </p:pic>
        <p:sp>
          <p:nvSpPr>
            <p:cNvPr id="7" name="Rectangle 6">
              <a:extLst>
                <a:ext uri="{FF2B5EF4-FFF2-40B4-BE49-F238E27FC236}">
                  <a16:creationId xmlns:a16="http://schemas.microsoft.com/office/drawing/2014/main" id="{8B758F87-1E35-3425-9AB8-4EC9E145B04E}"/>
                </a:ext>
              </a:extLst>
            </p:cNvPr>
            <p:cNvSpPr/>
            <p:nvPr/>
          </p:nvSpPr>
          <p:spPr>
            <a:xfrm>
              <a:off x="6786386" y="1800027"/>
              <a:ext cx="272814" cy="34807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3" name="TextBox 2">
            <a:extLst>
              <a:ext uri="{FF2B5EF4-FFF2-40B4-BE49-F238E27FC236}">
                <a16:creationId xmlns:a16="http://schemas.microsoft.com/office/drawing/2014/main" id="{7104AC5F-AA80-C910-2D73-CDB4DE1E657E}"/>
              </a:ext>
            </a:extLst>
          </p:cNvPr>
          <p:cNvSpPr txBox="1"/>
          <p:nvPr/>
        </p:nvSpPr>
        <p:spPr>
          <a:xfrm>
            <a:off x="101599" y="6491111"/>
            <a:ext cx="8703734" cy="261610"/>
          </a:xfrm>
          <a:prstGeom prst="rect">
            <a:avLst/>
          </a:prstGeom>
          <a:noFill/>
        </p:spPr>
        <p:txBody>
          <a:bodyPr wrap="square" rtlCol="0">
            <a:spAutoFit/>
          </a:bodyPr>
          <a:lstStyle/>
          <a:p>
            <a:r>
              <a:rPr lang="en-US" sz="1100" dirty="0">
                <a:latin typeface="Century Gothic" panose="020B0502020202020204" pitchFamily="34" charset="0"/>
              </a:rPr>
              <a:t>E. </a:t>
            </a:r>
            <a:r>
              <a:rPr lang="en-US" sz="1100" dirty="0" err="1">
                <a:latin typeface="Century Gothic" panose="020B0502020202020204" pitchFamily="34" charset="0"/>
              </a:rPr>
              <a:t>Chansky</a:t>
            </a:r>
            <a:r>
              <a:rPr lang="en-US" sz="1100" dirty="0">
                <a:latin typeface="Century Gothic" panose="020B0502020202020204" pitchFamily="34" charset="0"/>
              </a:rPr>
              <a:t> et al., "High-Speed </a:t>
            </a:r>
            <a:r>
              <a:rPr lang="en-US" sz="1100" dirty="0" err="1">
                <a:latin typeface="Century Gothic" panose="020B0502020202020204" pitchFamily="34" charset="0"/>
              </a:rPr>
              <a:t>SiGe</a:t>
            </a:r>
            <a:r>
              <a:rPr lang="en-US" sz="1100" dirty="0">
                <a:latin typeface="Century Gothic" panose="020B0502020202020204" pitchFamily="34" charset="0"/>
              </a:rPr>
              <a:t> EAMs at Cryogenic Temperatures,"</a:t>
            </a:r>
          </a:p>
        </p:txBody>
      </p:sp>
      <p:cxnSp>
        <p:nvCxnSpPr>
          <p:cNvPr id="9" name="Straight Arrow Connector 8">
            <a:extLst>
              <a:ext uri="{FF2B5EF4-FFF2-40B4-BE49-F238E27FC236}">
                <a16:creationId xmlns:a16="http://schemas.microsoft.com/office/drawing/2014/main" id="{09C6913D-17FA-D3FF-5F4E-D4ED6F6FA4BE}"/>
              </a:ext>
            </a:extLst>
          </p:cNvPr>
          <p:cNvCxnSpPr>
            <a:cxnSpLocks/>
          </p:cNvCxnSpPr>
          <p:nvPr/>
        </p:nvCxnSpPr>
        <p:spPr>
          <a:xfrm>
            <a:off x="5151282" y="3193130"/>
            <a:ext cx="735496"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99EF100-0978-7F83-A5F5-30A662D183CE}"/>
              </a:ext>
            </a:extLst>
          </p:cNvPr>
          <p:cNvSpPr txBox="1"/>
          <p:nvPr/>
        </p:nvSpPr>
        <p:spPr>
          <a:xfrm>
            <a:off x="8247767" y="988726"/>
            <a:ext cx="439782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entury Gothic"/>
              </a:rPr>
              <a:t>My Results</a:t>
            </a:r>
          </a:p>
        </p:txBody>
      </p:sp>
      <p:sp>
        <p:nvSpPr>
          <p:cNvPr id="8" name="TextBox 7">
            <a:extLst>
              <a:ext uri="{FF2B5EF4-FFF2-40B4-BE49-F238E27FC236}">
                <a16:creationId xmlns:a16="http://schemas.microsoft.com/office/drawing/2014/main" id="{3FDDB5DA-1ED8-FFBE-CBFE-17C111B94DC5}"/>
              </a:ext>
            </a:extLst>
          </p:cNvPr>
          <p:cNvSpPr txBox="1"/>
          <p:nvPr/>
        </p:nvSpPr>
        <p:spPr>
          <a:xfrm>
            <a:off x="11757357" y="6557093"/>
            <a:ext cx="434643" cy="261610"/>
          </a:xfrm>
          <a:prstGeom prst="rect">
            <a:avLst/>
          </a:prstGeom>
          <a:noFill/>
        </p:spPr>
        <p:txBody>
          <a:bodyPr wrap="square" lIns="91440" tIns="45720" rIns="91440" bIns="45720" rtlCol="0" anchor="t">
            <a:spAutoFit/>
          </a:bodyPr>
          <a:lstStyle/>
          <a:p>
            <a:r>
              <a:rPr lang="en-US" sz="1100" b="1" dirty="0">
                <a:latin typeface="Century Gothic"/>
                <a:ea typeface="Verdana"/>
              </a:rPr>
              <a:t>11</a:t>
            </a:r>
            <a:endParaRPr lang="en-US" sz="1100" b="1" dirty="0">
              <a:latin typeface="Century Gothic"/>
            </a:endParaRPr>
          </a:p>
        </p:txBody>
      </p:sp>
      <p:sp>
        <p:nvSpPr>
          <p:cNvPr id="11" name="TextBox 10">
            <a:extLst>
              <a:ext uri="{FF2B5EF4-FFF2-40B4-BE49-F238E27FC236}">
                <a16:creationId xmlns:a16="http://schemas.microsoft.com/office/drawing/2014/main" id="{D5C15830-737A-5F57-FE4A-836084E87343}"/>
              </a:ext>
            </a:extLst>
          </p:cNvPr>
          <p:cNvSpPr txBox="1"/>
          <p:nvPr/>
        </p:nvSpPr>
        <p:spPr>
          <a:xfrm>
            <a:off x="1745320" y="1133291"/>
            <a:ext cx="439782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entury Gothic"/>
              </a:rPr>
              <a:t>Prior Results</a:t>
            </a:r>
          </a:p>
        </p:txBody>
      </p:sp>
    </p:spTree>
    <p:custDataLst>
      <p:tags r:id="rId1"/>
    </p:custDataLst>
    <p:extLst>
      <p:ext uri="{BB962C8B-B14F-4D97-AF65-F5344CB8AC3E}">
        <p14:creationId xmlns:p14="http://schemas.microsoft.com/office/powerpoint/2010/main" val="3833724827"/>
      </p:ext>
    </p:extLst>
  </p:cSld>
  <p:clrMapOvr>
    <a:masterClrMapping/>
  </p:clrMapOvr>
  <mc:AlternateContent xmlns:mc="http://schemas.openxmlformats.org/markup-compatibility/2006" xmlns:p14="http://schemas.microsoft.com/office/powerpoint/2010/main">
    <mc:Choice Requires="p14">
      <p:transition spd="slow" p14:dur="2000" advTm="41454"/>
    </mc:Choice>
    <mc:Fallback xmlns="">
      <p:transition spd="slow" advTm="414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a:extLst>
              <a:ext uri="{FF2B5EF4-FFF2-40B4-BE49-F238E27FC236}">
                <a16:creationId xmlns:a16="http://schemas.microsoft.com/office/drawing/2014/main" id="{F30C8D4A-0CC6-4994-BBFA-D4CF0522C354}"/>
              </a:ext>
            </a:extLst>
          </p:cNvPr>
          <p:cNvSpPr txBox="1"/>
          <p:nvPr/>
        </p:nvSpPr>
        <p:spPr>
          <a:xfrm>
            <a:off x="126054" y="25822"/>
            <a:ext cx="1851789" cy="461665"/>
          </a:xfrm>
          <a:prstGeom prst="rect">
            <a:avLst/>
          </a:prstGeom>
          <a:noFill/>
        </p:spPr>
        <p:txBody>
          <a:bodyPr wrap="none" lIns="91440" tIns="45720" rIns="91440" bIns="45720" rtlCol="0" anchor="t">
            <a:spAutoFit/>
          </a:bodyPr>
          <a:lstStyle/>
          <a:p>
            <a:pPr defTabSz="914400">
              <a:defRPr/>
            </a:pPr>
            <a:r>
              <a:rPr lang="en-US" sz="2400" b="1" dirty="0">
                <a:solidFill>
                  <a:srgbClr val="FEBC11"/>
                </a:solidFill>
                <a:latin typeface="Century Gothic"/>
              </a:rPr>
              <a:t>Other Work</a:t>
            </a:r>
            <a:endParaRPr lang="en-US" dirty="0"/>
          </a:p>
        </p:txBody>
      </p:sp>
      <p:sp>
        <p:nvSpPr>
          <p:cNvPr id="5" name="TextBox 4">
            <a:extLst>
              <a:ext uri="{FF2B5EF4-FFF2-40B4-BE49-F238E27FC236}">
                <a16:creationId xmlns:a16="http://schemas.microsoft.com/office/drawing/2014/main" id="{D2EF8B0F-7DD5-2B6D-A1DE-B33779DE54CE}"/>
              </a:ext>
            </a:extLst>
          </p:cNvPr>
          <p:cNvSpPr txBox="1"/>
          <p:nvPr/>
        </p:nvSpPr>
        <p:spPr>
          <a:xfrm>
            <a:off x="1218633" y="1337386"/>
            <a:ext cx="3236686"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dirty="0">
                <a:latin typeface="Century Gothic"/>
                <a:cs typeface="Calibri"/>
              </a:rPr>
              <a:t>Photoluminescence Spectroscopy Map </a:t>
            </a:r>
            <a:endParaRPr lang="en-US" dirty="0"/>
          </a:p>
          <a:p>
            <a:endParaRPr lang="en-US" sz="2400" b="1" dirty="0">
              <a:latin typeface="Century Gothic"/>
              <a:cs typeface="Calibri"/>
            </a:endParaRPr>
          </a:p>
        </p:txBody>
      </p:sp>
      <p:pic>
        <p:nvPicPr>
          <p:cNvPr id="2" name="Picture 1" descr="A blue graph with white lines and dots&#10;&#10;Description automatically generated">
            <a:extLst>
              <a:ext uri="{FF2B5EF4-FFF2-40B4-BE49-F238E27FC236}">
                <a16:creationId xmlns:a16="http://schemas.microsoft.com/office/drawing/2014/main" id="{1DC42D87-E2E2-BC72-CC66-531BCAF477C2}"/>
              </a:ext>
            </a:extLst>
          </p:cNvPr>
          <p:cNvPicPr>
            <a:picLocks noChangeAspect="1"/>
          </p:cNvPicPr>
          <p:nvPr/>
        </p:nvPicPr>
        <p:blipFill rotWithShape="1">
          <a:blip r:embed="rId4"/>
          <a:srcRect l="6462" r="-162" b="-180"/>
          <a:stretch/>
        </p:blipFill>
        <p:spPr>
          <a:xfrm>
            <a:off x="971420" y="2293337"/>
            <a:ext cx="3225218" cy="3090350"/>
          </a:xfrm>
          <a:prstGeom prst="rect">
            <a:avLst/>
          </a:prstGeom>
        </p:spPr>
      </p:pic>
      <p:sp>
        <p:nvSpPr>
          <p:cNvPr id="3" name="TextBox 2">
            <a:extLst>
              <a:ext uri="{FF2B5EF4-FFF2-40B4-BE49-F238E27FC236}">
                <a16:creationId xmlns:a16="http://schemas.microsoft.com/office/drawing/2014/main" id="{6FF3EFCD-0383-1B61-FDA8-9F1BA996FEB4}"/>
              </a:ext>
            </a:extLst>
          </p:cNvPr>
          <p:cNvSpPr txBox="1"/>
          <p:nvPr/>
        </p:nvSpPr>
        <p:spPr>
          <a:xfrm>
            <a:off x="11757357" y="6557093"/>
            <a:ext cx="434643" cy="261610"/>
          </a:xfrm>
          <a:prstGeom prst="rect">
            <a:avLst/>
          </a:prstGeom>
          <a:noFill/>
        </p:spPr>
        <p:txBody>
          <a:bodyPr wrap="square" lIns="91440" tIns="45720" rIns="91440" bIns="45720" rtlCol="0" anchor="t">
            <a:spAutoFit/>
          </a:bodyPr>
          <a:lstStyle/>
          <a:p>
            <a:r>
              <a:rPr lang="en-US" sz="1100" b="1" dirty="0">
                <a:latin typeface="Century Gothic"/>
                <a:ea typeface="Verdana"/>
              </a:rPr>
              <a:t>12</a:t>
            </a:r>
            <a:endParaRPr lang="en-US" sz="1100" b="1" dirty="0">
              <a:latin typeface="Century Gothic"/>
            </a:endParaRPr>
          </a:p>
        </p:txBody>
      </p:sp>
      <p:pic>
        <p:nvPicPr>
          <p:cNvPr id="10" name="Picture 9" descr="A screenshot of a graph&#10;&#10;Description automatically generated">
            <a:extLst>
              <a:ext uri="{FF2B5EF4-FFF2-40B4-BE49-F238E27FC236}">
                <a16:creationId xmlns:a16="http://schemas.microsoft.com/office/drawing/2014/main" id="{E474AF83-393A-514A-80DE-ADCD659C8B0E}"/>
              </a:ext>
            </a:extLst>
          </p:cNvPr>
          <p:cNvPicPr>
            <a:picLocks noChangeAspect="1"/>
          </p:cNvPicPr>
          <p:nvPr/>
        </p:nvPicPr>
        <p:blipFill>
          <a:blip r:embed="rId5"/>
          <a:stretch>
            <a:fillRect/>
          </a:stretch>
        </p:blipFill>
        <p:spPr>
          <a:xfrm>
            <a:off x="6902245" y="1670050"/>
            <a:ext cx="4318335" cy="3726414"/>
          </a:xfrm>
          <a:prstGeom prst="rect">
            <a:avLst/>
          </a:prstGeom>
        </p:spPr>
      </p:pic>
      <p:sp>
        <p:nvSpPr>
          <p:cNvPr id="13" name="TextBox 12">
            <a:extLst>
              <a:ext uri="{FF2B5EF4-FFF2-40B4-BE49-F238E27FC236}">
                <a16:creationId xmlns:a16="http://schemas.microsoft.com/office/drawing/2014/main" id="{EE7CAB44-8439-F292-28F2-4160BD4D95C5}"/>
              </a:ext>
            </a:extLst>
          </p:cNvPr>
          <p:cNvSpPr txBox="1"/>
          <p:nvPr/>
        </p:nvSpPr>
        <p:spPr>
          <a:xfrm>
            <a:off x="7443069" y="1106553"/>
            <a:ext cx="3236686"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dirty="0">
                <a:latin typeface="Century Gothic"/>
                <a:cs typeface="Calibri"/>
              </a:rPr>
              <a:t>Serpentine Motion</a:t>
            </a:r>
            <a:endParaRPr lang="en-US" dirty="0"/>
          </a:p>
          <a:p>
            <a:endParaRPr lang="en-US" sz="2400" b="1" dirty="0">
              <a:latin typeface="Century Gothic"/>
              <a:cs typeface="Calibri"/>
            </a:endParaRPr>
          </a:p>
        </p:txBody>
      </p:sp>
    </p:spTree>
    <p:custDataLst>
      <p:tags r:id="rId1"/>
    </p:custDataLst>
    <p:extLst>
      <p:ext uri="{BB962C8B-B14F-4D97-AF65-F5344CB8AC3E}">
        <p14:creationId xmlns:p14="http://schemas.microsoft.com/office/powerpoint/2010/main" val="4201687556"/>
      </p:ext>
    </p:extLst>
  </p:cSld>
  <p:clrMapOvr>
    <a:masterClrMapping/>
  </p:clrMapOvr>
  <mc:AlternateContent xmlns:mc="http://schemas.openxmlformats.org/markup-compatibility/2006" xmlns:p14="http://schemas.microsoft.com/office/powerpoint/2010/main">
    <mc:Choice Requires="p14">
      <p:transition spd="slow" p14:dur="2000" advTm="41454"/>
    </mc:Choice>
    <mc:Fallback xmlns="">
      <p:transition spd="slow" advTm="41454"/>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a:extLst>
              <a:ext uri="{FF2B5EF4-FFF2-40B4-BE49-F238E27FC236}">
                <a16:creationId xmlns:a16="http://schemas.microsoft.com/office/drawing/2014/main" id="{F30C8D4A-0CC6-4994-BBFA-D4CF0522C354}"/>
              </a:ext>
            </a:extLst>
          </p:cNvPr>
          <p:cNvSpPr txBox="1"/>
          <p:nvPr/>
        </p:nvSpPr>
        <p:spPr>
          <a:xfrm>
            <a:off x="126054" y="25822"/>
            <a:ext cx="2299027" cy="461665"/>
          </a:xfrm>
          <a:prstGeom prst="rect">
            <a:avLst/>
          </a:prstGeom>
          <a:noFill/>
        </p:spPr>
        <p:txBody>
          <a:bodyPr wrap="none" lIns="91440" tIns="45720" rIns="91440" bIns="45720" rtlCol="0" anchor="t">
            <a:spAutoFit/>
          </a:bodyPr>
          <a:lstStyle/>
          <a:p>
            <a:pPr defTabSz="914400">
              <a:defRPr/>
            </a:pPr>
            <a:r>
              <a:rPr lang="en-US" sz="2400" b="1" dirty="0">
                <a:solidFill>
                  <a:srgbClr val="FEBC11"/>
                </a:solidFill>
                <a:latin typeface="Century Gothic"/>
              </a:rPr>
              <a:t>Motion Sweep</a:t>
            </a:r>
            <a:endParaRPr lang="en-US" dirty="0"/>
          </a:p>
        </p:txBody>
      </p:sp>
      <p:sp>
        <p:nvSpPr>
          <p:cNvPr id="3" name="TextBox 2">
            <a:extLst>
              <a:ext uri="{FF2B5EF4-FFF2-40B4-BE49-F238E27FC236}">
                <a16:creationId xmlns:a16="http://schemas.microsoft.com/office/drawing/2014/main" id="{6FF3EFCD-0383-1B61-FDA8-9F1BA996FEB4}"/>
              </a:ext>
            </a:extLst>
          </p:cNvPr>
          <p:cNvSpPr txBox="1"/>
          <p:nvPr/>
        </p:nvSpPr>
        <p:spPr>
          <a:xfrm>
            <a:off x="11757357" y="6557093"/>
            <a:ext cx="434643" cy="261610"/>
          </a:xfrm>
          <a:prstGeom prst="rect">
            <a:avLst/>
          </a:prstGeom>
          <a:noFill/>
        </p:spPr>
        <p:txBody>
          <a:bodyPr wrap="square" lIns="91440" tIns="45720" rIns="91440" bIns="45720" rtlCol="0" anchor="t">
            <a:spAutoFit/>
          </a:bodyPr>
          <a:lstStyle/>
          <a:p>
            <a:r>
              <a:rPr lang="en-US" sz="1100" b="1" dirty="0">
                <a:latin typeface="Century Gothic"/>
                <a:ea typeface="Verdana"/>
              </a:rPr>
              <a:t>13</a:t>
            </a:r>
            <a:endParaRPr lang="en-US" sz="1100" b="1" dirty="0">
              <a:latin typeface="Century Gothic"/>
            </a:endParaRPr>
          </a:p>
        </p:txBody>
      </p:sp>
      <p:pic>
        <p:nvPicPr>
          <p:cNvPr id="6" name="Picture 5" descr="A machine with metal parts&#10;&#10;Description automatically generated with medium confidence">
            <a:extLst>
              <a:ext uri="{FF2B5EF4-FFF2-40B4-BE49-F238E27FC236}">
                <a16:creationId xmlns:a16="http://schemas.microsoft.com/office/drawing/2014/main" id="{2F71F8DC-B2C3-1D84-608A-1D881EE09DFE}"/>
              </a:ext>
            </a:extLst>
          </p:cNvPr>
          <p:cNvPicPr>
            <a:picLocks noChangeAspect="1"/>
          </p:cNvPicPr>
          <p:nvPr/>
        </p:nvPicPr>
        <p:blipFill>
          <a:blip r:embed="rId4"/>
          <a:stretch>
            <a:fillRect/>
          </a:stretch>
        </p:blipFill>
        <p:spPr>
          <a:xfrm rot="5400000">
            <a:off x="905694" y="2044659"/>
            <a:ext cx="5403646" cy="4052734"/>
          </a:xfrm>
          <a:prstGeom prst="rect">
            <a:avLst/>
          </a:prstGeom>
        </p:spPr>
      </p:pic>
      <p:pic>
        <p:nvPicPr>
          <p:cNvPr id="11" name="Picture 10" descr="A screen with numbers and text on it&#10;&#10;Description automatically generated">
            <a:extLst>
              <a:ext uri="{FF2B5EF4-FFF2-40B4-BE49-F238E27FC236}">
                <a16:creationId xmlns:a16="http://schemas.microsoft.com/office/drawing/2014/main" id="{32B933D2-6B56-C4ED-AB6A-88904E0EBC7C}"/>
              </a:ext>
            </a:extLst>
          </p:cNvPr>
          <p:cNvPicPr>
            <a:picLocks noChangeAspect="1"/>
          </p:cNvPicPr>
          <p:nvPr/>
        </p:nvPicPr>
        <p:blipFill rotWithShape="1">
          <a:blip r:embed="rId5"/>
          <a:srcRect l="31029" r="29494"/>
          <a:stretch/>
        </p:blipFill>
        <p:spPr>
          <a:xfrm rot="5400000">
            <a:off x="7599830" y="857250"/>
            <a:ext cx="2707339" cy="5143500"/>
          </a:xfrm>
          <a:prstGeom prst="rect">
            <a:avLst/>
          </a:prstGeom>
        </p:spPr>
      </p:pic>
      <p:sp>
        <p:nvSpPr>
          <p:cNvPr id="12" name="TextBox 11">
            <a:extLst>
              <a:ext uri="{FF2B5EF4-FFF2-40B4-BE49-F238E27FC236}">
                <a16:creationId xmlns:a16="http://schemas.microsoft.com/office/drawing/2014/main" id="{73848E09-1230-8460-02AC-FB16F0887A39}"/>
              </a:ext>
            </a:extLst>
          </p:cNvPr>
          <p:cNvSpPr txBox="1"/>
          <p:nvPr/>
        </p:nvSpPr>
        <p:spPr>
          <a:xfrm>
            <a:off x="2126303" y="868627"/>
            <a:ext cx="3878906"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latin typeface="Century Gothic"/>
                <a:cs typeface="Calibri"/>
              </a:rPr>
              <a:t>Motor Powered Axis</a:t>
            </a:r>
          </a:p>
        </p:txBody>
      </p:sp>
      <p:sp>
        <p:nvSpPr>
          <p:cNvPr id="13" name="TextBox 12">
            <a:extLst>
              <a:ext uri="{FF2B5EF4-FFF2-40B4-BE49-F238E27FC236}">
                <a16:creationId xmlns:a16="http://schemas.microsoft.com/office/drawing/2014/main" id="{8ECDA444-93D2-374C-A24D-A82E145D795D}"/>
              </a:ext>
            </a:extLst>
          </p:cNvPr>
          <p:cNvSpPr txBox="1"/>
          <p:nvPr/>
        </p:nvSpPr>
        <p:spPr>
          <a:xfrm>
            <a:off x="6877956" y="1485932"/>
            <a:ext cx="4151086"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dirty="0">
                <a:latin typeface="Century Gothic"/>
                <a:cs typeface="Calibri"/>
              </a:rPr>
              <a:t>Newport Motion Controller</a:t>
            </a:r>
            <a:endParaRPr lang="en-US" dirty="0"/>
          </a:p>
          <a:p>
            <a:endParaRPr lang="en-US" sz="2400" b="1" dirty="0">
              <a:latin typeface="Century Gothic"/>
              <a:cs typeface="Calibri"/>
            </a:endParaRPr>
          </a:p>
        </p:txBody>
      </p:sp>
    </p:spTree>
    <p:custDataLst>
      <p:tags r:id="rId1"/>
    </p:custDataLst>
    <p:extLst>
      <p:ext uri="{BB962C8B-B14F-4D97-AF65-F5344CB8AC3E}">
        <p14:creationId xmlns:p14="http://schemas.microsoft.com/office/powerpoint/2010/main" val="1858140093"/>
      </p:ext>
    </p:extLst>
  </p:cSld>
  <p:clrMapOvr>
    <a:masterClrMapping/>
  </p:clrMapOvr>
  <mc:AlternateContent xmlns:mc="http://schemas.openxmlformats.org/markup-compatibility/2006" xmlns:p14="http://schemas.microsoft.com/office/powerpoint/2010/main">
    <mc:Choice Requires="p14">
      <p:transition spd="slow" p14:dur="2000" advTm="41454"/>
    </mc:Choice>
    <mc:Fallback xmlns="">
      <p:transition spd="slow" advTm="41454"/>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a:extLst>
              <a:ext uri="{FF2B5EF4-FFF2-40B4-BE49-F238E27FC236}">
                <a16:creationId xmlns:a16="http://schemas.microsoft.com/office/drawing/2014/main" id="{F30C8D4A-0CC6-4994-BBFA-D4CF0522C354}"/>
              </a:ext>
            </a:extLst>
          </p:cNvPr>
          <p:cNvSpPr txBox="1"/>
          <p:nvPr/>
        </p:nvSpPr>
        <p:spPr>
          <a:xfrm>
            <a:off x="126054" y="25822"/>
            <a:ext cx="1925527" cy="461665"/>
          </a:xfrm>
          <a:prstGeom prst="rect">
            <a:avLst/>
          </a:prstGeom>
          <a:noFill/>
        </p:spPr>
        <p:txBody>
          <a:bodyPr wrap="none" lIns="91440" tIns="45720" rIns="91440" bIns="45720" rtlCol="0" anchor="t">
            <a:spAutoFit/>
          </a:bodyPr>
          <a:lstStyle/>
          <a:p>
            <a:pPr defTabSz="914400">
              <a:defRPr/>
            </a:pPr>
            <a:r>
              <a:rPr lang="en-US" sz="2400" b="1" dirty="0">
                <a:solidFill>
                  <a:srgbClr val="FEBC11"/>
                </a:solidFill>
                <a:latin typeface="Century Gothic"/>
              </a:rPr>
              <a:t>Future Work</a:t>
            </a:r>
            <a:endParaRPr lang="en-US" dirty="0"/>
          </a:p>
        </p:txBody>
      </p:sp>
      <p:sp>
        <p:nvSpPr>
          <p:cNvPr id="4" name="TextBox 3">
            <a:extLst>
              <a:ext uri="{FF2B5EF4-FFF2-40B4-BE49-F238E27FC236}">
                <a16:creationId xmlns:a16="http://schemas.microsoft.com/office/drawing/2014/main" id="{0C2F4647-ADB6-7D7F-C315-CF23B1B6D74C}"/>
              </a:ext>
            </a:extLst>
          </p:cNvPr>
          <p:cNvSpPr txBox="1"/>
          <p:nvPr/>
        </p:nvSpPr>
        <p:spPr>
          <a:xfrm>
            <a:off x="4335410" y="1337385"/>
            <a:ext cx="3236686"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dirty="0">
                <a:latin typeface="Century Gothic"/>
                <a:cs typeface="Calibri"/>
              </a:rPr>
              <a:t>Lab Networking Setup</a:t>
            </a:r>
          </a:p>
          <a:p>
            <a:endParaRPr lang="en-US" sz="2400" b="1" dirty="0">
              <a:latin typeface="Century Gothic"/>
              <a:cs typeface="Calibri"/>
            </a:endParaRPr>
          </a:p>
        </p:txBody>
      </p:sp>
      <p:pic>
        <p:nvPicPr>
          <p:cNvPr id="6" name="Picture 5" descr="A black box with many ports&#10;&#10;Description automatically generated">
            <a:extLst>
              <a:ext uri="{FF2B5EF4-FFF2-40B4-BE49-F238E27FC236}">
                <a16:creationId xmlns:a16="http://schemas.microsoft.com/office/drawing/2014/main" id="{3BA13757-E705-DF4A-CA2D-3E5B0E3D15A7}"/>
              </a:ext>
            </a:extLst>
          </p:cNvPr>
          <p:cNvPicPr>
            <a:picLocks noChangeAspect="1"/>
          </p:cNvPicPr>
          <p:nvPr/>
        </p:nvPicPr>
        <p:blipFill>
          <a:blip r:embed="rId4"/>
          <a:stretch>
            <a:fillRect/>
          </a:stretch>
        </p:blipFill>
        <p:spPr>
          <a:xfrm>
            <a:off x="4228158" y="2572597"/>
            <a:ext cx="3271934" cy="2537009"/>
          </a:xfrm>
          <a:prstGeom prst="rect">
            <a:avLst/>
          </a:prstGeom>
        </p:spPr>
      </p:pic>
      <p:sp>
        <p:nvSpPr>
          <p:cNvPr id="3" name="TextBox 2">
            <a:extLst>
              <a:ext uri="{FF2B5EF4-FFF2-40B4-BE49-F238E27FC236}">
                <a16:creationId xmlns:a16="http://schemas.microsoft.com/office/drawing/2014/main" id="{6FF3EFCD-0383-1B61-FDA8-9F1BA996FEB4}"/>
              </a:ext>
            </a:extLst>
          </p:cNvPr>
          <p:cNvSpPr txBox="1"/>
          <p:nvPr/>
        </p:nvSpPr>
        <p:spPr>
          <a:xfrm>
            <a:off x="11776812" y="6557093"/>
            <a:ext cx="434643" cy="261610"/>
          </a:xfrm>
          <a:prstGeom prst="rect">
            <a:avLst/>
          </a:prstGeom>
          <a:noFill/>
        </p:spPr>
        <p:txBody>
          <a:bodyPr wrap="square" lIns="91440" tIns="45720" rIns="91440" bIns="45720" rtlCol="0" anchor="t">
            <a:spAutoFit/>
          </a:bodyPr>
          <a:lstStyle/>
          <a:p>
            <a:r>
              <a:rPr lang="en-US" sz="1100" b="1" dirty="0">
                <a:latin typeface="Century Gothic"/>
                <a:ea typeface="Verdana"/>
              </a:rPr>
              <a:t>14</a:t>
            </a:r>
            <a:endParaRPr lang="en-US" sz="1100" b="1" dirty="0">
              <a:latin typeface="Century Gothic"/>
            </a:endParaRPr>
          </a:p>
        </p:txBody>
      </p:sp>
    </p:spTree>
    <p:custDataLst>
      <p:tags r:id="rId1"/>
    </p:custDataLst>
    <p:extLst>
      <p:ext uri="{BB962C8B-B14F-4D97-AF65-F5344CB8AC3E}">
        <p14:creationId xmlns:p14="http://schemas.microsoft.com/office/powerpoint/2010/main" val="290403065"/>
      </p:ext>
    </p:extLst>
  </p:cSld>
  <p:clrMapOvr>
    <a:masterClrMapping/>
  </p:clrMapOvr>
  <mc:AlternateContent xmlns:mc="http://schemas.openxmlformats.org/markup-compatibility/2006" xmlns:p14="http://schemas.microsoft.com/office/powerpoint/2010/main">
    <mc:Choice Requires="p14">
      <p:transition spd="slow" p14:dur="2000" advTm="41454"/>
    </mc:Choice>
    <mc:Fallback xmlns="">
      <p:transition spd="slow" advTm="41454"/>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C5E950-AAE6-8530-ED62-AC3A2369EFDF}"/>
              </a:ext>
            </a:extLst>
          </p:cNvPr>
          <p:cNvSpPr txBox="1"/>
          <p:nvPr/>
        </p:nvSpPr>
        <p:spPr>
          <a:xfrm>
            <a:off x="3497558" y="2260165"/>
            <a:ext cx="5196883" cy="461665"/>
          </a:xfrm>
          <a:prstGeom prst="rect">
            <a:avLst/>
          </a:prstGeom>
          <a:noFill/>
        </p:spPr>
        <p:txBody>
          <a:bodyPr wrap="square" rtlCol="0">
            <a:spAutoFit/>
          </a:bodyPr>
          <a:lstStyle/>
          <a:p>
            <a:pPr algn="ctr" defTabSz="914400">
              <a:defRPr/>
            </a:pPr>
            <a:r>
              <a:rPr lang="en-US" sz="2400" b="1" dirty="0">
                <a:solidFill>
                  <a:srgbClr val="FEBC11"/>
                </a:solidFill>
                <a:latin typeface="Century Gothic" panose="020B0502020202020204" pitchFamily="34" charset="0"/>
              </a:rPr>
              <a:t>Acknowledgements</a:t>
            </a:r>
          </a:p>
        </p:txBody>
      </p:sp>
      <p:pic>
        <p:nvPicPr>
          <p:cNvPr id="6" name="Picture 5">
            <a:extLst>
              <a:ext uri="{FF2B5EF4-FFF2-40B4-BE49-F238E27FC236}">
                <a16:creationId xmlns:a16="http://schemas.microsoft.com/office/drawing/2014/main" id="{383F7600-C92B-A95A-A1C2-B0DE82244AF0}"/>
              </a:ext>
            </a:extLst>
          </p:cNvPr>
          <p:cNvPicPr>
            <a:picLocks noChangeAspect="1"/>
          </p:cNvPicPr>
          <p:nvPr/>
        </p:nvPicPr>
        <p:blipFill rotWithShape="1">
          <a:blip r:embed="rId3"/>
          <a:srcRect l="2592" t="2716" r="5234" b="3898"/>
          <a:stretch/>
        </p:blipFill>
        <p:spPr>
          <a:xfrm>
            <a:off x="3426477" y="3154252"/>
            <a:ext cx="1373800" cy="1362357"/>
          </a:xfrm>
          <a:prstGeom prst="rect">
            <a:avLst/>
          </a:prstGeom>
        </p:spPr>
      </p:pic>
      <p:sp>
        <p:nvSpPr>
          <p:cNvPr id="16" name="TextBox 15">
            <a:extLst>
              <a:ext uri="{FF2B5EF4-FFF2-40B4-BE49-F238E27FC236}">
                <a16:creationId xmlns:a16="http://schemas.microsoft.com/office/drawing/2014/main" id="{15D7C2FB-A054-41F9-D446-A57984ABC208}"/>
              </a:ext>
            </a:extLst>
          </p:cNvPr>
          <p:cNvSpPr txBox="1"/>
          <p:nvPr/>
        </p:nvSpPr>
        <p:spPr>
          <a:xfrm>
            <a:off x="3497558" y="825851"/>
            <a:ext cx="5196883" cy="769441"/>
          </a:xfrm>
          <a:prstGeom prst="rect">
            <a:avLst/>
          </a:prstGeom>
          <a:noFill/>
        </p:spPr>
        <p:txBody>
          <a:bodyPr wrap="square" rtlCol="0">
            <a:spAutoFit/>
          </a:bodyPr>
          <a:lstStyle/>
          <a:p>
            <a:pPr algn="ctr" defTabSz="914400">
              <a:defRPr/>
            </a:pPr>
            <a:r>
              <a:rPr lang="en-US" sz="4400" b="1" dirty="0">
                <a:solidFill>
                  <a:srgbClr val="FEBC11"/>
                </a:solidFill>
                <a:latin typeface="Century Gothic" panose="020B0502020202020204" pitchFamily="34" charset="0"/>
              </a:rPr>
              <a:t>Thank You!</a:t>
            </a:r>
          </a:p>
        </p:txBody>
      </p:sp>
      <p:sp>
        <p:nvSpPr>
          <p:cNvPr id="18" name="AutoShape 2">
            <a:extLst>
              <a:ext uri="{FF2B5EF4-FFF2-40B4-BE49-F238E27FC236}">
                <a16:creationId xmlns:a16="http://schemas.microsoft.com/office/drawing/2014/main" id="{7A1143DD-F780-F2EF-59F3-BA36861156F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Slide Number Placeholder 1">
            <a:extLst>
              <a:ext uri="{FF2B5EF4-FFF2-40B4-BE49-F238E27FC236}">
                <a16:creationId xmlns:a16="http://schemas.microsoft.com/office/drawing/2014/main" id="{9DC74159-4B66-00F2-1CF3-D8279D7D2F0F}"/>
              </a:ext>
            </a:extLst>
          </p:cNvPr>
          <p:cNvSpPr txBox="1">
            <a:spLocks/>
          </p:cNvSpPr>
          <p:nvPr/>
        </p:nvSpPr>
        <p:spPr>
          <a:xfrm>
            <a:off x="3440003" y="4552731"/>
            <a:ext cx="174708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solidFill>
                <a:schemeClr val="bg1"/>
              </a:solidFill>
            </a:endParaRPr>
          </a:p>
        </p:txBody>
      </p:sp>
      <p:sp>
        <p:nvSpPr>
          <p:cNvPr id="29" name="Slide Number Placeholder 1">
            <a:extLst>
              <a:ext uri="{FF2B5EF4-FFF2-40B4-BE49-F238E27FC236}">
                <a16:creationId xmlns:a16="http://schemas.microsoft.com/office/drawing/2014/main" id="{848C9DA6-1FEF-706B-FAD3-B69A3D3A2484}"/>
              </a:ext>
            </a:extLst>
          </p:cNvPr>
          <p:cNvSpPr txBox="1">
            <a:spLocks/>
          </p:cNvSpPr>
          <p:nvPr/>
        </p:nvSpPr>
        <p:spPr>
          <a:xfrm>
            <a:off x="5222459" y="4541728"/>
            <a:ext cx="174708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bg1"/>
                </a:solidFill>
              </a:rPr>
              <a:t>Max Shen</a:t>
            </a:r>
          </a:p>
        </p:txBody>
      </p:sp>
      <p:sp>
        <p:nvSpPr>
          <p:cNvPr id="30" name="Slide Number Placeholder 1">
            <a:extLst>
              <a:ext uri="{FF2B5EF4-FFF2-40B4-BE49-F238E27FC236}">
                <a16:creationId xmlns:a16="http://schemas.microsoft.com/office/drawing/2014/main" id="{3005FB69-BAE5-72F9-B589-58EB0A4148D7}"/>
              </a:ext>
            </a:extLst>
          </p:cNvPr>
          <p:cNvSpPr txBox="1">
            <a:spLocks/>
          </p:cNvSpPr>
          <p:nvPr/>
        </p:nvSpPr>
        <p:spPr>
          <a:xfrm>
            <a:off x="7004915" y="4546570"/>
            <a:ext cx="174708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bg1"/>
                </a:solidFill>
              </a:rPr>
              <a:t>Quynh Dang</a:t>
            </a:r>
          </a:p>
        </p:txBody>
      </p:sp>
      <p:sp>
        <p:nvSpPr>
          <p:cNvPr id="7" name="Rectangle 6">
            <a:extLst>
              <a:ext uri="{FF2B5EF4-FFF2-40B4-BE49-F238E27FC236}">
                <a16:creationId xmlns:a16="http://schemas.microsoft.com/office/drawing/2014/main" id="{7DCBB3BD-D07C-FA2A-9B69-76D73BC32EBA}"/>
              </a:ext>
            </a:extLst>
          </p:cNvPr>
          <p:cNvSpPr/>
          <p:nvPr/>
        </p:nvSpPr>
        <p:spPr>
          <a:xfrm>
            <a:off x="1927650" y="1508537"/>
            <a:ext cx="8336697" cy="646331"/>
          </a:xfrm>
          <a:prstGeom prst="rect">
            <a:avLst/>
          </a:prstGeom>
          <a:effectLst>
            <a:outerShdw blurRad="50800" dist="38100" dir="2700000" algn="tl" rotWithShape="0">
              <a:prstClr val="black">
                <a:alpha val="40000"/>
              </a:prstClr>
            </a:outerShdw>
          </a:effectLst>
        </p:spPr>
        <p:txBody>
          <a:bodyPr wrap="square" lIns="91440" tIns="45720" rIns="91440" bIns="45720" anchor="t">
            <a:spAutoFit/>
          </a:bodyPr>
          <a:lstStyle/>
          <a:p>
            <a:pPr algn="ctr"/>
            <a:r>
              <a:rPr lang="en-US" sz="2000" b="1" dirty="0">
                <a:solidFill>
                  <a:schemeClr val="bg1"/>
                </a:solidFill>
                <a:effectLst>
                  <a:outerShdw blurRad="38100" dist="38100" dir="2700000" algn="tl">
                    <a:srgbClr val="000000">
                      <a:alpha val="43137"/>
                    </a:srgbClr>
                  </a:outerShdw>
                </a:effectLst>
                <a:latin typeface="Century Gothic" panose="020B0502020202020204" pitchFamily="34" charset="0"/>
                <a:cs typeface="Segoe UI" panose="020B0502040204020203" pitchFamily="34" charset="0"/>
              </a:rPr>
              <a:t>andrewyanez@ucsb.edu</a:t>
            </a:r>
          </a:p>
          <a:p>
            <a:pPr algn="ctr"/>
            <a:endParaRPr lang="en-US" sz="1600" i="1" dirty="0">
              <a:solidFill>
                <a:schemeClr val="bg1"/>
              </a:solidFill>
              <a:latin typeface="Century Gothic"/>
              <a:cs typeface="Segoe UI"/>
            </a:endParaRPr>
          </a:p>
        </p:txBody>
      </p:sp>
      <p:pic>
        <p:nvPicPr>
          <p:cNvPr id="10" name="Picture 9" descr="A blue sign with white text&#10;&#10;Description automatically generated">
            <a:extLst>
              <a:ext uri="{FF2B5EF4-FFF2-40B4-BE49-F238E27FC236}">
                <a16:creationId xmlns:a16="http://schemas.microsoft.com/office/drawing/2014/main" id="{A31B5334-0B19-0247-6B63-BEAC2E15B62E}"/>
              </a:ext>
            </a:extLst>
          </p:cNvPr>
          <p:cNvPicPr>
            <a:picLocks noChangeAspect="1"/>
          </p:cNvPicPr>
          <p:nvPr/>
        </p:nvPicPr>
        <p:blipFill>
          <a:blip r:embed="rId4">
            <a:clrChange>
              <a:clrFrom>
                <a:srgbClr val="003660"/>
              </a:clrFrom>
              <a:clrTo>
                <a:srgbClr val="003660">
                  <a:alpha val="0"/>
                </a:srgbClr>
              </a:clrTo>
            </a:clrChange>
            <a:extLst>
              <a:ext uri="{BEBA8EAE-BF5A-486C-A8C5-ECC9F3942E4B}">
                <a14:imgProps xmlns:a14="http://schemas.microsoft.com/office/drawing/2010/main">
                  <a14:imgLayer r:embed="rId5">
                    <a14:imgEffect>
                      <a14:colorTemperature colorTemp="7200"/>
                    </a14:imgEffect>
                  </a14:imgLayer>
                </a14:imgProps>
              </a:ext>
            </a:extLst>
          </a:blip>
          <a:stretch>
            <a:fillRect/>
          </a:stretch>
        </p:blipFill>
        <p:spPr>
          <a:xfrm>
            <a:off x="6388423" y="5319693"/>
            <a:ext cx="4331383" cy="983407"/>
          </a:xfrm>
          <a:prstGeom prst="rect">
            <a:avLst/>
          </a:prstGeom>
          <a:effectLst>
            <a:softEdge rad="31750"/>
          </a:effectLst>
        </p:spPr>
      </p:pic>
      <p:pic>
        <p:nvPicPr>
          <p:cNvPr id="12" name="Picture 11" descr="A blue logo with a black background&#10;&#10;Description automatically generated">
            <a:extLst>
              <a:ext uri="{FF2B5EF4-FFF2-40B4-BE49-F238E27FC236}">
                <a16:creationId xmlns:a16="http://schemas.microsoft.com/office/drawing/2014/main" id="{48BF155D-B336-EE3D-1A99-2C3016EDC001}"/>
              </a:ext>
            </a:extLst>
          </p:cNvPr>
          <p:cNvPicPr>
            <a:picLocks noChangeAspect="1"/>
          </p:cNvPicPr>
          <p:nvPr/>
        </p:nvPicPr>
        <p:blipFill>
          <a:blip r:embed="rId6"/>
          <a:stretch>
            <a:fillRect/>
          </a:stretch>
        </p:blipFill>
        <p:spPr>
          <a:xfrm>
            <a:off x="2002900" y="5319693"/>
            <a:ext cx="2378315" cy="963217"/>
          </a:xfrm>
          <a:prstGeom prst="rect">
            <a:avLst/>
          </a:prstGeom>
        </p:spPr>
      </p:pic>
      <p:pic>
        <p:nvPicPr>
          <p:cNvPr id="1026" name="Picture 2" descr="Sahil Patel">
            <a:extLst>
              <a:ext uri="{FF2B5EF4-FFF2-40B4-BE49-F238E27FC236}">
                <a16:creationId xmlns:a16="http://schemas.microsoft.com/office/drawing/2014/main" id="{33B82999-6666-ABD9-8AB2-B1B3AEEB46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25023" y="3148531"/>
            <a:ext cx="1373800" cy="1373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circle with a letter c and a circle with text&#10;&#10;Description automatically generated">
            <a:extLst>
              <a:ext uri="{FF2B5EF4-FFF2-40B4-BE49-F238E27FC236}">
                <a16:creationId xmlns:a16="http://schemas.microsoft.com/office/drawing/2014/main" id="{5FE83DF3-C8D9-A643-9EC4-844A8C8F8F7B}"/>
              </a:ext>
            </a:extLst>
          </p:cNvPr>
          <p:cNvPicPr>
            <a:picLocks noChangeAspect="1"/>
          </p:cNvPicPr>
          <p:nvPr/>
        </p:nvPicPr>
        <p:blipFill>
          <a:blip r:embed="rId8"/>
          <a:stretch>
            <a:fillRect/>
          </a:stretch>
        </p:blipFill>
        <p:spPr>
          <a:xfrm>
            <a:off x="320501" y="1942748"/>
            <a:ext cx="2387448" cy="2411565"/>
          </a:xfrm>
          <a:prstGeom prst="rect">
            <a:avLst/>
          </a:prstGeom>
        </p:spPr>
      </p:pic>
      <p:pic>
        <p:nvPicPr>
          <p:cNvPr id="1028" name="Picture 4" descr="Home | UCSB Center for Scientific Computing | California NanoSystems  Institute | UC Santa Barbara">
            <a:extLst>
              <a:ext uri="{FF2B5EF4-FFF2-40B4-BE49-F238E27FC236}">
                <a16:creationId xmlns:a16="http://schemas.microsoft.com/office/drawing/2014/main" id="{36EAD2F7-9F61-3DEB-7C86-6C0E2DF63B7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68269" y="777463"/>
            <a:ext cx="6096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8607CFD-A94C-DEC7-8D9F-A2FDA69D7840}"/>
              </a:ext>
            </a:extLst>
          </p:cNvPr>
          <p:cNvSpPr txBox="1"/>
          <p:nvPr/>
        </p:nvSpPr>
        <p:spPr>
          <a:xfrm>
            <a:off x="11757357" y="6557093"/>
            <a:ext cx="434643" cy="261610"/>
          </a:xfrm>
          <a:prstGeom prst="rect">
            <a:avLst/>
          </a:prstGeom>
          <a:noFill/>
        </p:spPr>
        <p:txBody>
          <a:bodyPr wrap="square" lIns="91440" tIns="45720" rIns="91440" bIns="45720" rtlCol="0" anchor="t">
            <a:spAutoFit/>
          </a:bodyPr>
          <a:lstStyle/>
          <a:p>
            <a:r>
              <a:rPr lang="en-US" sz="1100" b="1" dirty="0">
                <a:latin typeface="Century Gothic"/>
                <a:ea typeface="Verdana"/>
              </a:rPr>
              <a:t>15</a:t>
            </a:r>
            <a:endParaRPr lang="en-US" sz="1100" b="1" dirty="0">
              <a:latin typeface="Century Gothic"/>
            </a:endParaRPr>
          </a:p>
        </p:txBody>
      </p:sp>
      <p:sp>
        <p:nvSpPr>
          <p:cNvPr id="9" name="Rectangle 8">
            <a:extLst>
              <a:ext uri="{FF2B5EF4-FFF2-40B4-BE49-F238E27FC236}">
                <a16:creationId xmlns:a16="http://schemas.microsoft.com/office/drawing/2014/main" id="{6779E95F-8232-9DF4-5514-E614EA549564}"/>
              </a:ext>
            </a:extLst>
          </p:cNvPr>
          <p:cNvSpPr/>
          <p:nvPr/>
        </p:nvSpPr>
        <p:spPr>
          <a:xfrm>
            <a:off x="2418858" y="4558453"/>
            <a:ext cx="3281780" cy="646331"/>
          </a:xfrm>
          <a:prstGeom prst="rect">
            <a:avLst/>
          </a:prstGeom>
          <a:effectLst>
            <a:outerShdw blurRad="50800" dist="38100" dir="2700000" algn="tl" rotWithShape="0">
              <a:prstClr val="black">
                <a:alpha val="40000"/>
              </a:prstClr>
            </a:outerShdw>
          </a:effectLst>
        </p:spPr>
        <p:txBody>
          <a:bodyPr wrap="square" lIns="91440" tIns="45720" rIns="91440" bIns="45720" anchor="t">
            <a:spAutoFit/>
          </a:bodyPr>
          <a:lstStyle/>
          <a:p>
            <a:pPr algn="ctr"/>
            <a:r>
              <a:rPr lang="en-US" sz="2000" b="1" dirty="0">
                <a:solidFill>
                  <a:schemeClr val="bg1"/>
                </a:solidFill>
                <a:effectLst>
                  <a:outerShdw blurRad="38100" dist="38100" dir="2700000" algn="tl">
                    <a:srgbClr val="000000">
                      <a:alpha val="43137"/>
                    </a:srgbClr>
                  </a:outerShdw>
                </a:effectLst>
                <a:latin typeface="Century Gothic" panose="020B0502020202020204" pitchFamily="34" charset="0"/>
                <a:cs typeface="Segoe UI" panose="020B0502040204020203" pitchFamily="34" charset="0"/>
              </a:rPr>
              <a:t>Galan Moody</a:t>
            </a:r>
          </a:p>
          <a:p>
            <a:pPr algn="ctr"/>
            <a:endParaRPr lang="en-US" sz="1600" i="1" dirty="0">
              <a:solidFill>
                <a:schemeClr val="bg1"/>
              </a:solidFill>
              <a:latin typeface="Century Gothic"/>
              <a:cs typeface="Segoe UI"/>
            </a:endParaRPr>
          </a:p>
        </p:txBody>
      </p:sp>
      <p:sp>
        <p:nvSpPr>
          <p:cNvPr id="11" name="Rectangle 10">
            <a:extLst>
              <a:ext uri="{FF2B5EF4-FFF2-40B4-BE49-F238E27FC236}">
                <a16:creationId xmlns:a16="http://schemas.microsoft.com/office/drawing/2014/main" id="{D93B9E33-9108-9F4D-F2D7-F96AAA8ECD60}"/>
              </a:ext>
            </a:extLst>
          </p:cNvPr>
          <p:cNvSpPr/>
          <p:nvPr/>
        </p:nvSpPr>
        <p:spPr>
          <a:xfrm>
            <a:off x="6229415" y="4552274"/>
            <a:ext cx="3281780" cy="646331"/>
          </a:xfrm>
          <a:prstGeom prst="rect">
            <a:avLst/>
          </a:prstGeom>
          <a:effectLst>
            <a:outerShdw blurRad="50800" dist="38100" dir="2700000" algn="tl" rotWithShape="0">
              <a:prstClr val="black">
                <a:alpha val="40000"/>
              </a:prstClr>
            </a:outerShdw>
          </a:effectLst>
        </p:spPr>
        <p:txBody>
          <a:bodyPr wrap="square" lIns="91440" tIns="45720" rIns="91440" bIns="45720" anchor="t">
            <a:spAutoFit/>
          </a:bodyPr>
          <a:lstStyle/>
          <a:p>
            <a:pPr algn="ctr"/>
            <a:r>
              <a:rPr lang="en-US" sz="2000" b="1" dirty="0">
                <a:solidFill>
                  <a:schemeClr val="bg1"/>
                </a:solidFill>
                <a:effectLst>
                  <a:outerShdw blurRad="38100" dist="38100" dir="2700000" algn="tl">
                    <a:srgbClr val="000000">
                      <a:alpha val="43137"/>
                    </a:srgbClr>
                  </a:outerShdw>
                </a:effectLst>
                <a:latin typeface="Century Gothic" panose="020B0502020202020204" pitchFamily="34" charset="0"/>
                <a:cs typeface="Segoe UI" panose="020B0502040204020203" pitchFamily="34" charset="0"/>
              </a:rPr>
              <a:t>Sahil Patel</a:t>
            </a:r>
          </a:p>
          <a:p>
            <a:pPr algn="ctr"/>
            <a:endParaRPr lang="en-US" sz="1600" i="1" dirty="0">
              <a:solidFill>
                <a:schemeClr val="bg1"/>
              </a:solidFill>
              <a:latin typeface="Century Gothic"/>
              <a:cs typeface="Segoe UI"/>
            </a:endParaRPr>
          </a:p>
        </p:txBody>
      </p:sp>
      <p:pic>
        <p:nvPicPr>
          <p:cNvPr id="14" name="Picture 13" descr="A qr code on a white background&#10;&#10;Description automatically generated">
            <a:extLst>
              <a:ext uri="{FF2B5EF4-FFF2-40B4-BE49-F238E27FC236}">
                <a16:creationId xmlns:a16="http://schemas.microsoft.com/office/drawing/2014/main" id="{C2ACF146-1982-232E-2D66-64D5C2F3DC9E}"/>
              </a:ext>
            </a:extLst>
          </p:cNvPr>
          <p:cNvPicPr>
            <a:picLocks noChangeAspect="1"/>
          </p:cNvPicPr>
          <p:nvPr/>
        </p:nvPicPr>
        <p:blipFill>
          <a:blip r:embed="rId10"/>
          <a:stretch>
            <a:fillRect/>
          </a:stretch>
        </p:blipFill>
        <p:spPr>
          <a:xfrm>
            <a:off x="5480833" y="3343580"/>
            <a:ext cx="963217" cy="963217"/>
          </a:xfrm>
          <a:prstGeom prst="rect">
            <a:avLst/>
          </a:prstGeom>
        </p:spPr>
      </p:pic>
      <p:sp>
        <p:nvSpPr>
          <p:cNvPr id="5" name="Rectangle 4">
            <a:extLst>
              <a:ext uri="{FF2B5EF4-FFF2-40B4-BE49-F238E27FC236}">
                <a16:creationId xmlns:a16="http://schemas.microsoft.com/office/drawing/2014/main" id="{B9384EDC-3B54-8D0F-9370-BF9EDAC8D5EA}"/>
              </a:ext>
            </a:extLst>
          </p:cNvPr>
          <p:cNvSpPr/>
          <p:nvPr/>
        </p:nvSpPr>
        <p:spPr>
          <a:xfrm>
            <a:off x="4313543" y="4225967"/>
            <a:ext cx="3281780" cy="646331"/>
          </a:xfrm>
          <a:prstGeom prst="rect">
            <a:avLst/>
          </a:prstGeom>
          <a:effectLst>
            <a:outerShdw blurRad="50800" dist="38100" dir="2700000" algn="tl" rotWithShape="0">
              <a:prstClr val="black">
                <a:alpha val="40000"/>
              </a:prstClr>
            </a:outerShdw>
          </a:effectLst>
        </p:spPr>
        <p:txBody>
          <a:bodyPr wrap="square" lIns="91440" tIns="45720" rIns="91440" bIns="45720" anchor="t">
            <a:spAutoFit/>
          </a:bodyPr>
          <a:lstStyle/>
          <a:p>
            <a:pPr algn="ctr"/>
            <a:r>
              <a:rPr lang="en-US" sz="2000" b="1" dirty="0">
                <a:solidFill>
                  <a:schemeClr val="bg1"/>
                </a:solidFill>
                <a:effectLst>
                  <a:outerShdw blurRad="38100" dist="38100" dir="2700000" algn="tl">
                    <a:srgbClr val="000000">
                      <a:alpha val="43137"/>
                    </a:srgbClr>
                  </a:outerShdw>
                </a:effectLst>
                <a:latin typeface="Century Gothic" panose="020B0502020202020204" pitchFamily="34" charset="0"/>
                <a:cs typeface="Segoe UI" panose="020B0502040204020203" pitchFamily="34" charset="0"/>
              </a:rPr>
              <a:t>LinkedIn</a:t>
            </a:r>
          </a:p>
          <a:p>
            <a:pPr algn="ctr"/>
            <a:endParaRPr lang="en-US" sz="1600" i="1" dirty="0">
              <a:solidFill>
                <a:schemeClr val="bg1"/>
              </a:solidFill>
              <a:latin typeface="Century Gothic"/>
              <a:cs typeface="Segoe UI"/>
            </a:endParaRPr>
          </a:p>
        </p:txBody>
      </p:sp>
    </p:spTree>
    <p:extLst>
      <p:ext uri="{BB962C8B-B14F-4D97-AF65-F5344CB8AC3E}">
        <p14:creationId xmlns:p14="http://schemas.microsoft.com/office/powerpoint/2010/main" val="2063912762"/>
      </p:ext>
    </p:extLst>
  </p:cSld>
  <p:clrMapOvr>
    <a:masterClrMapping/>
  </p:clrMapOvr>
  <mc:AlternateContent xmlns:mc="http://schemas.openxmlformats.org/markup-compatibility/2006" xmlns:p14="http://schemas.microsoft.com/office/powerpoint/2010/main">
    <mc:Choice Requires="p14">
      <p:transition spd="slow" p14:dur="2000" advTm="13149"/>
    </mc:Choice>
    <mc:Fallback xmlns="">
      <p:transition spd="slow" advTm="13149"/>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9782D3-ACDB-D851-1C84-510976D2027D}"/>
              </a:ext>
            </a:extLst>
          </p:cNvPr>
          <p:cNvPicPr>
            <a:picLocks noChangeAspect="1"/>
          </p:cNvPicPr>
          <p:nvPr/>
        </p:nvPicPr>
        <p:blipFill rotWithShape="1">
          <a:blip r:embed="rId2"/>
          <a:srcRect t="22851"/>
          <a:stretch/>
        </p:blipFill>
        <p:spPr>
          <a:xfrm>
            <a:off x="235623" y="5219435"/>
            <a:ext cx="10528952" cy="1452508"/>
          </a:xfrm>
          <a:prstGeom prst="rect">
            <a:avLst/>
          </a:prstGeom>
        </p:spPr>
      </p:pic>
      <p:grpSp>
        <p:nvGrpSpPr>
          <p:cNvPr id="2" name="Group 1">
            <a:extLst>
              <a:ext uri="{FF2B5EF4-FFF2-40B4-BE49-F238E27FC236}">
                <a16:creationId xmlns:a16="http://schemas.microsoft.com/office/drawing/2014/main" id="{05FBC7EB-851E-3019-915A-F0889B65F421}"/>
              </a:ext>
            </a:extLst>
          </p:cNvPr>
          <p:cNvGrpSpPr/>
          <p:nvPr/>
        </p:nvGrpSpPr>
        <p:grpSpPr>
          <a:xfrm>
            <a:off x="4550855" y="829477"/>
            <a:ext cx="7264771" cy="4348862"/>
            <a:chOff x="523395" y="983426"/>
            <a:chExt cx="4924427" cy="2955012"/>
          </a:xfrm>
        </p:grpSpPr>
        <p:grpSp>
          <p:nvGrpSpPr>
            <p:cNvPr id="3" name="Group 2">
              <a:extLst>
                <a:ext uri="{FF2B5EF4-FFF2-40B4-BE49-F238E27FC236}">
                  <a16:creationId xmlns:a16="http://schemas.microsoft.com/office/drawing/2014/main" id="{C1742AF4-A67B-3AE9-A8D3-D3E12ABFF8FF}"/>
                </a:ext>
              </a:extLst>
            </p:cNvPr>
            <p:cNvGrpSpPr/>
            <p:nvPr/>
          </p:nvGrpSpPr>
          <p:grpSpPr>
            <a:xfrm>
              <a:off x="523395" y="983426"/>
              <a:ext cx="4924427" cy="2939623"/>
              <a:chOff x="6677023" y="1652201"/>
              <a:chExt cx="4924427" cy="2939623"/>
            </a:xfrm>
          </p:grpSpPr>
          <p:sp>
            <p:nvSpPr>
              <p:cNvPr id="6" name="Freeform: Shape 12">
                <a:extLst>
                  <a:ext uri="{FF2B5EF4-FFF2-40B4-BE49-F238E27FC236}">
                    <a16:creationId xmlns:a16="http://schemas.microsoft.com/office/drawing/2014/main" id="{4DE186A1-90EB-C77E-9E21-A05D8E1C2718}"/>
                  </a:ext>
                </a:extLst>
              </p:cNvPr>
              <p:cNvSpPr/>
              <p:nvPr/>
            </p:nvSpPr>
            <p:spPr>
              <a:xfrm rot="10800000">
                <a:off x="7272337" y="3443625"/>
                <a:ext cx="1295400" cy="1114443"/>
              </a:xfrm>
              <a:custGeom>
                <a:avLst/>
                <a:gdLst>
                  <a:gd name="connsiteX0" fmla="*/ 0 w 1295400"/>
                  <a:gd name="connsiteY0" fmla="*/ 0 h 1114443"/>
                  <a:gd name="connsiteX1" fmla="*/ 685800 w 1295400"/>
                  <a:gd name="connsiteY1" fmla="*/ 1114425 h 1114443"/>
                  <a:gd name="connsiteX2" fmla="*/ 1295400 w 1295400"/>
                  <a:gd name="connsiteY2" fmla="*/ 28575 h 1114443"/>
                </a:gdLst>
                <a:ahLst/>
                <a:cxnLst>
                  <a:cxn ang="0">
                    <a:pos x="connsiteX0" y="connsiteY0"/>
                  </a:cxn>
                  <a:cxn ang="0">
                    <a:pos x="connsiteX1" y="connsiteY1"/>
                  </a:cxn>
                  <a:cxn ang="0">
                    <a:pos x="connsiteX2" y="connsiteY2"/>
                  </a:cxn>
                </a:cxnLst>
                <a:rect l="l" t="t" r="r" b="b"/>
                <a:pathLst>
                  <a:path w="1295400" h="1114443">
                    <a:moveTo>
                      <a:pt x="0" y="0"/>
                    </a:moveTo>
                    <a:cubicBezTo>
                      <a:pt x="234950" y="554831"/>
                      <a:pt x="469900" y="1109663"/>
                      <a:pt x="685800" y="1114425"/>
                    </a:cubicBezTo>
                    <a:cubicBezTo>
                      <a:pt x="901700" y="1119187"/>
                      <a:pt x="1190625" y="207962"/>
                      <a:pt x="1295400" y="28575"/>
                    </a:cubicBezTo>
                  </a:path>
                </a:pathLst>
              </a:cu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13">
                <a:extLst>
                  <a:ext uri="{FF2B5EF4-FFF2-40B4-BE49-F238E27FC236}">
                    <a16:creationId xmlns:a16="http://schemas.microsoft.com/office/drawing/2014/main" id="{0E248E7A-36AF-1F13-1A62-F8F77F5530CC}"/>
                  </a:ext>
                </a:extLst>
              </p:cNvPr>
              <p:cNvSpPr/>
              <p:nvPr/>
            </p:nvSpPr>
            <p:spPr>
              <a:xfrm>
                <a:off x="7188665" y="2028826"/>
                <a:ext cx="1295400" cy="1114443"/>
              </a:xfrm>
              <a:custGeom>
                <a:avLst/>
                <a:gdLst>
                  <a:gd name="connsiteX0" fmla="*/ 0 w 1295400"/>
                  <a:gd name="connsiteY0" fmla="*/ 0 h 1114443"/>
                  <a:gd name="connsiteX1" fmla="*/ 685800 w 1295400"/>
                  <a:gd name="connsiteY1" fmla="*/ 1114425 h 1114443"/>
                  <a:gd name="connsiteX2" fmla="*/ 1295400 w 1295400"/>
                  <a:gd name="connsiteY2" fmla="*/ 28575 h 1114443"/>
                </a:gdLst>
                <a:ahLst/>
                <a:cxnLst>
                  <a:cxn ang="0">
                    <a:pos x="connsiteX0" y="connsiteY0"/>
                  </a:cxn>
                  <a:cxn ang="0">
                    <a:pos x="connsiteX1" y="connsiteY1"/>
                  </a:cxn>
                  <a:cxn ang="0">
                    <a:pos x="connsiteX2" y="connsiteY2"/>
                  </a:cxn>
                </a:cxnLst>
                <a:rect l="l" t="t" r="r" b="b"/>
                <a:pathLst>
                  <a:path w="1295400" h="1114443">
                    <a:moveTo>
                      <a:pt x="0" y="0"/>
                    </a:moveTo>
                    <a:cubicBezTo>
                      <a:pt x="234950" y="554831"/>
                      <a:pt x="469900" y="1109663"/>
                      <a:pt x="685800" y="1114425"/>
                    </a:cubicBezTo>
                    <a:cubicBezTo>
                      <a:pt x="901700" y="1119187"/>
                      <a:pt x="1190625" y="207962"/>
                      <a:pt x="1295400" y="28575"/>
                    </a:cubicBezTo>
                  </a:path>
                </a:pathLst>
              </a:cu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4D172E3B-8D2E-C15F-8D19-8FF421CAE0F5}"/>
                  </a:ext>
                </a:extLst>
              </p:cNvPr>
              <p:cNvCxnSpPr/>
              <p:nvPr/>
            </p:nvCxnSpPr>
            <p:spPr>
              <a:xfrm>
                <a:off x="7105650" y="4558068"/>
                <a:ext cx="21336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832A4205-0CB0-6D52-74E2-144644888B59}"/>
                  </a:ext>
                </a:extLst>
              </p:cNvPr>
              <p:cNvCxnSpPr/>
              <p:nvPr/>
            </p:nvCxnSpPr>
            <p:spPr>
              <a:xfrm flipV="1">
                <a:off x="7877174" y="1790701"/>
                <a:ext cx="0" cy="27864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Freeform: Shape 18">
                <a:extLst>
                  <a:ext uri="{FF2B5EF4-FFF2-40B4-BE49-F238E27FC236}">
                    <a16:creationId xmlns:a16="http://schemas.microsoft.com/office/drawing/2014/main" id="{3B9B5D53-7E3C-363A-FA24-87FB8ECCF536}"/>
                  </a:ext>
                </a:extLst>
              </p:cNvPr>
              <p:cNvSpPr/>
              <p:nvPr/>
            </p:nvSpPr>
            <p:spPr>
              <a:xfrm>
                <a:off x="8783743" y="2028826"/>
                <a:ext cx="1295400" cy="1114443"/>
              </a:xfrm>
              <a:custGeom>
                <a:avLst/>
                <a:gdLst>
                  <a:gd name="connsiteX0" fmla="*/ 0 w 1295400"/>
                  <a:gd name="connsiteY0" fmla="*/ 0 h 1114443"/>
                  <a:gd name="connsiteX1" fmla="*/ 685800 w 1295400"/>
                  <a:gd name="connsiteY1" fmla="*/ 1114425 h 1114443"/>
                  <a:gd name="connsiteX2" fmla="*/ 1295400 w 1295400"/>
                  <a:gd name="connsiteY2" fmla="*/ 28575 h 1114443"/>
                </a:gdLst>
                <a:ahLst/>
                <a:cxnLst>
                  <a:cxn ang="0">
                    <a:pos x="connsiteX0" y="connsiteY0"/>
                  </a:cxn>
                  <a:cxn ang="0">
                    <a:pos x="connsiteX1" y="connsiteY1"/>
                  </a:cxn>
                  <a:cxn ang="0">
                    <a:pos x="connsiteX2" y="connsiteY2"/>
                  </a:cxn>
                </a:cxnLst>
                <a:rect l="l" t="t" r="r" b="b"/>
                <a:pathLst>
                  <a:path w="1295400" h="1114443">
                    <a:moveTo>
                      <a:pt x="0" y="0"/>
                    </a:moveTo>
                    <a:cubicBezTo>
                      <a:pt x="234950" y="554831"/>
                      <a:pt x="469900" y="1109663"/>
                      <a:pt x="685800" y="1114425"/>
                    </a:cubicBezTo>
                    <a:cubicBezTo>
                      <a:pt x="901700" y="1119187"/>
                      <a:pt x="1190625" y="207962"/>
                      <a:pt x="1295400" y="28575"/>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1DB22CBA-A849-1044-4C25-6D5DAD89253F}"/>
                  </a:ext>
                </a:extLst>
              </p:cNvPr>
              <p:cNvCxnSpPr>
                <a:stCxn id="7" idx="1"/>
                <a:endCxn id="10" idx="1"/>
              </p:cNvCxnSpPr>
              <p:nvPr/>
            </p:nvCxnSpPr>
            <p:spPr>
              <a:xfrm>
                <a:off x="7874465" y="3143251"/>
                <a:ext cx="1595078"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D2E3E30B-618C-1537-99CC-EEB43F546E96}"/>
                  </a:ext>
                </a:extLst>
              </p:cNvPr>
              <p:cNvCxnSpPr/>
              <p:nvPr/>
            </p:nvCxnSpPr>
            <p:spPr>
              <a:xfrm>
                <a:off x="7874465" y="3443625"/>
                <a:ext cx="1595078"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E93ED48D-2CC6-64ED-B519-3717F505339D}"/>
                  </a:ext>
                </a:extLst>
              </p:cNvPr>
              <p:cNvCxnSpPr>
                <a:stCxn id="10" idx="1"/>
              </p:cNvCxnSpPr>
              <p:nvPr/>
            </p:nvCxnSpPr>
            <p:spPr>
              <a:xfrm>
                <a:off x="9469543" y="3143251"/>
                <a:ext cx="0" cy="300374"/>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4260DA6-0482-073E-C5F5-374A486A17DC}"/>
                      </a:ext>
                    </a:extLst>
                  </p:cNvPr>
                  <p:cNvSpPr txBox="1"/>
                  <p:nvPr/>
                </p:nvSpPr>
                <p:spPr>
                  <a:xfrm>
                    <a:off x="7630155" y="1652201"/>
                    <a:ext cx="20621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𝑬</m:t>
                          </m:r>
                        </m:oMath>
                      </m:oMathPara>
                    </a14:m>
                    <a:endParaRPr lang="en-US" b="1" dirty="0"/>
                  </a:p>
                </p:txBody>
              </p:sp>
            </mc:Choice>
            <mc:Fallback xmlns="">
              <p:sp>
                <p:nvSpPr>
                  <p:cNvPr id="27" name="TextBox 26">
                    <a:extLst>
                      <a:ext uri="{FF2B5EF4-FFF2-40B4-BE49-F238E27FC236}">
                        <a16:creationId xmlns:a16="http://schemas.microsoft.com/office/drawing/2014/main" id="{7B19533E-7FF5-6F65-3EEE-51E572E84A9D}"/>
                      </a:ext>
                    </a:extLst>
                  </p:cNvPr>
                  <p:cNvSpPr txBox="1">
                    <a:spLocks noRot="1" noChangeAspect="1" noMove="1" noResize="1" noEditPoints="1" noAdjustHandles="1" noChangeArrowheads="1" noChangeShapeType="1" noTextEdit="1"/>
                  </p:cNvSpPr>
                  <p:nvPr/>
                </p:nvSpPr>
                <p:spPr>
                  <a:xfrm>
                    <a:off x="7630155" y="1652201"/>
                    <a:ext cx="206210" cy="276999"/>
                  </a:xfrm>
                  <a:prstGeom prst="rect">
                    <a:avLst/>
                  </a:prstGeom>
                  <a:blipFill>
                    <a:blip r:embed="rId3"/>
                    <a:stretch>
                      <a:fillRect l="-23529" r="-29412"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54E3092-4FC3-5635-6764-678CA6CACD34}"/>
                      </a:ext>
                    </a:extLst>
                  </p:cNvPr>
                  <p:cNvSpPr txBox="1"/>
                  <p:nvPr/>
                </p:nvSpPr>
                <p:spPr>
                  <a:xfrm>
                    <a:off x="9420223" y="4314825"/>
                    <a:ext cx="1939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𝒌</m:t>
                          </m:r>
                        </m:oMath>
                      </m:oMathPara>
                    </a14:m>
                    <a:endParaRPr lang="en-US" b="1" dirty="0"/>
                  </a:p>
                </p:txBody>
              </p:sp>
            </mc:Choice>
            <mc:Fallback xmlns="">
              <p:sp>
                <p:nvSpPr>
                  <p:cNvPr id="28" name="TextBox 27">
                    <a:extLst>
                      <a:ext uri="{FF2B5EF4-FFF2-40B4-BE49-F238E27FC236}">
                        <a16:creationId xmlns:a16="http://schemas.microsoft.com/office/drawing/2014/main" id="{77CC59FE-1319-48FD-B562-EB2D276A8B8E}"/>
                      </a:ext>
                    </a:extLst>
                  </p:cNvPr>
                  <p:cNvSpPr txBox="1">
                    <a:spLocks noRot="1" noChangeAspect="1" noMove="1" noResize="1" noEditPoints="1" noAdjustHandles="1" noChangeArrowheads="1" noChangeShapeType="1" noTextEdit="1"/>
                  </p:cNvSpPr>
                  <p:nvPr/>
                </p:nvSpPr>
                <p:spPr>
                  <a:xfrm>
                    <a:off x="9420223" y="4314825"/>
                    <a:ext cx="193964" cy="276999"/>
                  </a:xfrm>
                  <a:prstGeom prst="rect">
                    <a:avLst/>
                  </a:prstGeom>
                  <a:blipFill>
                    <a:blip r:embed="rId4"/>
                    <a:stretch>
                      <a:fillRect l="-31250" r="-31250" b="-8696"/>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5C008A8-8A2F-F729-C577-442FD941A01D}"/>
                  </a:ext>
                </a:extLst>
              </p:cNvPr>
              <p:cNvSpPr txBox="1"/>
              <p:nvPr/>
            </p:nvSpPr>
            <p:spPr>
              <a:xfrm>
                <a:off x="9510352" y="3151636"/>
                <a:ext cx="1595077" cy="307777"/>
              </a:xfrm>
              <a:prstGeom prst="rect">
                <a:avLst/>
              </a:prstGeom>
              <a:noFill/>
            </p:spPr>
            <p:txBody>
              <a:bodyPr wrap="square" rtlCol="0">
                <a:spAutoFit/>
              </a:bodyPr>
              <a:lstStyle/>
              <a:p>
                <a:r>
                  <a:rPr lang="en-US" sz="1400" b="1" dirty="0">
                    <a:latin typeface="Cambria Math" panose="02040503050406030204" pitchFamily="18" charset="0"/>
                    <a:ea typeface="Cambria Math" panose="02040503050406030204" pitchFamily="18" charset="0"/>
                  </a:rPr>
                  <a:t>Energy Band Gap</a:t>
                </a:r>
              </a:p>
            </p:txBody>
          </p:sp>
          <p:sp>
            <p:nvSpPr>
              <p:cNvPr id="17" name="TextBox 16">
                <a:extLst>
                  <a:ext uri="{FF2B5EF4-FFF2-40B4-BE49-F238E27FC236}">
                    <a16:creationId xmlns:a16="http://schemas.microsoft.com/office/drawing/2014/main" id="{2E4DBABD-F2CE-F6F0-C9BC-A61C870175C2}"/>
                  </a:ext>
                </a:extLst>
              </p:cNvPr>
              <p:cNvSpPr txBox="1"/>
              <p:nvPr/>
            </p:nvSpPr>
            <p:spPr>
              <a:xfrm>
                <a:off x="6677023" y="2432141"/>
                <a:ext cx="1595077" cy="307777"/>
              </a:xfrm>
              <a:prstGeom prst="rect">
                <a:avLst/>
              </a:prstGeom>
              <a:noFill/>
              <a:ln>
                <a:noFill/>
              </a:ln>
            </p:spPr>
            <p:txBody>
              <a:bodyPr wrap="square" rtlCol="0">
                <a:spAutoFit/>
              </a:bodyPr>
              <a:lstStyle/>
              <a:p>
                <a:r>
                  <a:rPr lang="en-US" sz="1400" b="1" dirty="0">
                    <a:solidFill>
                      <a:schemeClr val="accent1"/>
                    </a:solidFill>
                    <a:latin typeface="Cambria Math" panose="02040503050406030204" pitchFamily="18" charset="0"/>
                    <a:ea typeface="Cambria Math" panose="02040503050406030204" pitchFamily="18" charset="0"/>
                  </a:rPr>
                  <a:t>Direct</a:t>
                </a:r>
                <a:r>
                  <a:rPr lang="en-US" sz="1400" b="1" dirty="0">
                    <a:latin typeface="Cambria Math" panose="02040503050406030204" pitchFamily="18" charset="0"/>
                    <a:ea typeface="Cambria Math" panose="02040503050406030204" pitchFamily="18" charset="0"/>
                  </a:rPr>
                  <a:t> </a:t>
                </a:r>
              </a:p>
            </p:txBody>
          </p:sp>
          <p:sp>
            <p:nvSpPr>
              <p:cNvPr id="18" name="TextBox 17">
                <a:extLst>
                  <a:ext uri="{FF2B5EF4-FFF2-40B4-BE49-F238E27FC236}">
                    <a16:creationId xmlns:a16="http://schemas.microsoft.com/office/drawing/2014/main" id="{A07203E2-A99A-B6FA-83C2-082769451CDC}"/>
                  </a:ext>
                </a:extLst>
              </p:cNvPr>
              <p:cNvSpPr txBox="1"/>
              <p:nvPr/>
            </p:nvSpPr>
            <p:spPr>
              <a:xfrm>
                <a:off x="10006373" y="2432141"/>
                <a:ext cx="1595077" cy="307777"/>
              </a:xfrm>
              <a:prstGeom prst="rect">
                <a:avLst/>
              </a:prstGeom>
              <a:noFill/>
              <a:ln>
                <a:noFill/>
              </a:ln>
            </p:spPr>
            <p:txBody>
              <a:bodyPr wrap="square" rtlCol="0">
                <a:spAutoFit/>
              </a:bodyPr>
              <a:lstStyle/>
              <a:p>
                <a:r>
                  <a:rPr lang="en-US" sz="1400" b="1" dirty="0">
                    <a:solidFill>
                      <a:srgbClr val="FF0000"/>
                    </a:solidFill>
                    <a:latin typeface="Cambria Math" panose="02040503050406030204" pitchFamily="18" charset="0"/>
                    <a:ea typeface="Cambria Math" panose="02040503050406030204" pitchFamily="18" charset="0"/>
                  </a:rPr>
                  <a:t>Indirect</a:t>
                </a:r>
                <a:r>
                  <a:rPr lang="en-US" sz="1400" b="1" dirty="0">
                    <a:latin typeface="Cambria Math" panose="02040503050406030204" pitchFamily="18" charset="0"/>
                    <a:ea typeface="Cambria Math" panose="02040503050406030204" pitchFamily="18" charset="0"/>
                  </a:rPr>
                  <a:t> </a:t>
                </a:r>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9219CF0-B7B9-3521-604F-AA92517921AC}"/>
                    </a:ext>
                  </a:extLst>
                </p:cNvPr>
                <p:cNvSpPr txBox="1"/>
                <p:nvPr/>
              </p:nvSpPr>
              <p:spPr>
                <a:xfrm>
                  <a:off x="3363577" y="3646050"/>
                  <a:ext cx="1191491" cy="2923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300" b="1" i="1" smtClean="0">
                            <a:latin typeface="Cambria Math" panose="02040503050406030204" pitchFamily="18" charset="0"/>
                          </a:rPr>
                          <m:t>(</m:t>
                        </m:r>
                        <m:r>
                          <a:rPr lang="en-US" sz="1300" b="1" i="1" smtClean="0">
                            <a:latin typeface="Cambria Math" panose="02040503050406030204" pitchFamily="18" charset="0"/>
                          </a:rPr>
                          <m:t>𝑴𝒐𝒎𝒆𝒏𝒕𝒖𝒎</m:t>
                        </m:r>
                        <m:r>
                          <a:rPr lang="en-US" sz="1300" b="1" i="1" smtClean="0">
                            <a:latin typeface="Cambria Math" panose="02040503050406030204" pitchFamily="18" charset="0"/>
                          </a:rPr>
                          <m:t>)</m:t>
                        </m:r>
                      </m:oMath>
                    </m:oMathPara>
                  </a14:m>
                  <a:endParaRPr lang="en-US" sz="1300" dirty="0"/>
                </a:p>
              </p:txBody>
            </p:sp>
          </mc:Choice>
          <mc:Fallback xmlns="">
            <p:sp>
              <p:nvSpPr>
                <p:cNvPr id="5" name="TextBox 4">
                  <a:extLst>
                    <a:ext uri="{FF2B5EF4-FFF2-40B4-BE49-F238E27FC236}">
                      <a16:creationId xmlns:a16="http://schemas.microsoft.com/office/drawing/2014/main" id="{C9219CF0-B7B9-3521-604F-AA92517921AC}"/>
                    </a:ext>
                  </a:extLst>
                </p:cNvPr>
                <p:cNvSpPr txBox="1">
                  <a:spLocks noRot="1" noChangeAspect="1" noMove="1" noResize="1" noEditPoints="1" noAdjustHandles="1" noChangeArrowheads="1" noChangeShapeType="1" noTextEdit="1"/>
                </p:cNvSpPr>
                <p:nvPr/>
              </p:nvSpPr>
              <p:spPr>
                <a:xfrm>
                  <a:off x="3363577" y="3646050"/>
                  <a:ext cx="1191491" cy="292388"/>
                </a:xfrm>
                <a:prstGeom prst="rect">
                  <a:avLst/>
                </a:prstGeom>
                <a:blipFill>
                  <a:blip r:embed="rId5"/>
                  <a:stretch>
                    <a:fillRect/>
                  </a:stretch>
                </a:blipFill>
              </p:spPr>
              <p:txBody>
                <a:bodyPr/>
                <a:lstStyle/>
                <a:p>
                  <a:r>
                    <a:rPr lang="en-US">
                      <a:noFill/>
                    </a:rPr>
                    <a:t> </a:t>
                  </a:r>
                </a:p>
              </p:txBody>
            </p:sp>
          </mc:Fallback>
        </mc:AlternateContent>
      </p:grpSp>
      <p:sp>
        <p:nvSpPr>
          <p:cNvPr id="20" name="Oval 19">
            <a:extLst>
              <a:ext uri="{FF2B5EF4-FFF2-40B4-BE49-F238E27FC236}">
                <a16:creationId xmlns:a16="http://schemas.microsoft.com/office/drawing/2014/main" id="{CD0C58D1-B415-5881-153A-3BC6402C4E28}"/>
              </a:ext>
            </a:extLst>
          </p:cNvPr>
          <p:cNvSpPr/>
          <p:nvPr/>
        </p:nvSpPr>
        <p:spPr>
          <a:xfrm rot="2573811">
            <a:off x="393888" y="4763137"/>
            <a:ext cx="1494380" cy="209692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318929D-E2D9-C635-601A-4E6247280F9A}"/>
              </a:ext>
            </a:extLst>
          </p:cNvPr>
          <p:cNvSpPr txBox="1"/>
          <p:nvPr/>
        </p:nvSpPr>
        <p:spPr>
          <a:xfrm>
            <a:off x="235623" y="287675"/>
            <a:ext cx="6981074" cy="584775"/>
          </a:xfrm>
          <a:prstGeom prst="rect">
            <a:avLst/>
          </a:prstGeom>
          <a:noFill/>
        </p:spPr>
        <p:txBody>
          <a:bodyPr wrap="square" rtlCol="0">
            <a:spAutoFit/>
          </a:bodyPr>
          <a:lstStyle/>
          <a:p>
            <a:r>
              <a:rPr lang="en-US" sz="3200" dirty="0"/>
              <a:t>Photoluminescence Spectroscopy</a:t>
            </a:r>
          </a:p>
        </p:txBody>
      </p:sp>
      <p:sp>
        <p:nvSpPr>
          <p:cNvPr id="22" name="TextBox 21">
            <a:extLst>
              <a:ext uri="{FF2B5EF4-FFF2-40B4-BE49-F238E27FC236}">
                <a16:creationId xmlns:a16="http://schemas.microsoft.com/office/drawing/2014/main" id="{B430170E-FBCC-32CD-71E5-3EE8FAF0AAF7}"/>
              </a:ext>
            </a:extLst>
          </p:cNvPr>
          <p:cNvSpPr txBox="1"/>
          <p:nvPr/>
        </p:nvSpPr>
        <p:spPr>
          <a:xfrm>
            <a:off x="614439" y="1982373"/>
            <a:ext cx="3094529" cy="1938992"/>
          </a:xfrm>
          <a:prstGeom prst="rect">
            <a:avLst/>
          </a:prstGeom>
          <a:noFill/>
        </p:spPr>
        <p:txBody>
          <a:bodyPr wrap="square" rtlCol="0">
            <a:spAutoFit/>
          </a:bodyPr>
          <a:lstStyle/>
          <a:p>
            <a:r>
              <a:rPr lang="en-US" sz="2000" dirty="0"/>
              <a:t>-Single Photon Generation</a:t>
            </a:r>
          </a:p>
          <a:p>
            <a:endParaRPr lang="en-US" sz="2000" dirty="0"/>
          </a:p>
          <a:p>
            <a:endParaRPr lang="en-US" sz="2000" dirty="0"/>
          </a:p>
          <a:p>
            <a:r>
              <a:rPr lang="en-US" sz="2000" dirty="0"/>
              <a:t>-The energy bandgap dictates the wavelength of the emitted photon</a:t>
            </a:r>
          </a:p>
        </p:txBody>
      </p:sp>
    </p:spTree>
    <p:extLst>
      <p:ext uri="{BB962C8B-B14F-4D97-AF65-F5344CB8AC3E}">
        <p14:creationId xmlns:p14="http://schemas.microsoft.com/office/powerpoint/2010/main" val="1410726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 name="TextBox 52">
            <a:extLst>
              <a:ext uri="{FF2B5EF4-FFF2-40B4-BE49-F238E27FC236}">
                <a16:creationId xmlns:a16="http://schemas.microsoft.com/office/drawing/2014/main" id="{F30C8D4A-0CC6-4994-BBFA-D4CF0522C354}"/>
              </a:ext>
            </a:extLst>
          </p:cNvPr>
          <p:cNvSpPr txBox="1"/>
          <p:nvPr/>
        </p:nvSpPr>
        <p:spPr>
          <a:xfrm>
            <a:off x="126054" y="25822"/>
            <a:ext cx="7415813" cy="461665"/>
          </a:xfrm>
          <a:prstGeom prst="rect">
            <a:avLst/>
          </a:prstGeom>
          <a:noFill/>
        </p:spPr>
        <p:txBody>
          <a:bodyPr wrap="none" rtlCol="0">
            <a:spAutoFit/>
          </a:bodyPr>
          <a:lstStyle/>
          <a:p>
            <a:pPr defTabSz="914400">
              <a:defRPr/>
            </a:pPr>
            <a:r>
              <a:rPr lang="en-US" sz="2400" b="1" dirty="0">
                <a:solidFill>
                  <a:srgbClr val="FEBC11"/>
                </a:solidFill>
                <a:latin typeface="Century Gothic" panose="020B0502020202020204" pitchFamily="34" charset="0"/>
              </a:rPr>
              <a:t>Applications &amp; Impact of Quantum Technologies</a:t>
            </a:r>
          </a:p>
        </p:txBody>
      </p:sp>
      <p:graphicFrame>
        <p:nvGraphicFramePr>
          <p:cNvPr id="5" name="Table 4">
            <a:extLst>
              <a:ext uri="{FF2B5EF4-FFF2-40B4-BE49-F238E27FC236}">
                <a16:creationId xmlns:a16="http://schemas.microsoft.com/office/drawing/2014/main" id="{F3CD154A-D034-15A1-9CBF-80AE36E15F79}"/>
              </a:ext>
            </a:extLst>
          </p:cNvPr>
          <p:cNvGraphicFramePr>
            <a:graphicFrameLocks noGrp="1"/>
          </p:cNvGraphicFramePr>
          <p:nvPr/>
        </p:nvGraphicFramePr>
        <p:xfrm>
          <a:off x="259716" y="716849"/>
          <a:ext cx="11672568" cy="3875322"/>
        </p:xfrm>
        <a:graphic>
          <a:graphicData uri="http://schemas.openxmlformats.org/drawingml/2006/table">
            <a:tbl>
              <a:tblPr firstRow="1" bandRow="1">
                <a:tableStyleId>{EB344D84-9AFB-497E-A393-DC336BA19D2E}</a:tableStyleId>
              </a:tblPr>
              <a:tblGrid>
                <a:gridCol w="2881590">
                  <a:extLst>
                    <a:ext uri="{9D8B030D-6E8A-4147-A177-3AD203B41FA5}">
                      <a16:colId xmlns:a16="http://schemas.microsoft.com/office/drawing/2014/main" val="144638759"/>
                    </a:ext>
                  </a:extLst>
                </a:gridCol>
                <a:gridCol w="3383902">
                  <a:extLst>
                    <a:ext uri="{9D8B030D-6E8A-4147-A177-3AD203B41FA5}">
                      <a16:colId xmlns:a16="http://schemas.microsoft.com/office/drawing/2014/main" val="866649846"/>
                    </a:ext>
                  </a:extLst>
                </a:gridCol>
                <a:gridCol w="2880049">
                  <a:extLst>
                    <a:ext uri="{9D8B030D-6E8A-4147-A177-3AD203B41FA5}">
                      <a16:colId xmlns:a16="http://schemas.microsoft.com/office/drawing/2014/main" val="496239221"/>
                    </a:ext>
                  </a:extLst>
                </a:gridCol>
                <a:gridCol w="2527027">
                  <a:extLst>
                    <a:ext uri="{9D8B030D-6E8A-4147-A177-3AD203B41FA5}">
                      <a16:colId xmlns:a16="http://schemas.microsoft.com/office/drawing/2014/main" val="1279928275"/>
                    </a:ext>
                  </a:extLst>
                </a:gridCol>
              </a:tblGrid>
              <a:tr h="532561">
                <a:tc>
                  <a:txBody>
                    <a:bodyPr/>
                    <a:lstStyle/>
                    <a:p>
                      <a:pPr algn="ctr"/>
                      <a:r>
                        <a:rPr lang="en-US" sz="2000" dirty="0">
                          <a:solidFill>
                            <a:schemeClr val="tx1"/>
                          </a:solidFill>
                        </a:rPr>
                        <a:t>USERS/MARKET</a:t>
                      </a:r>
                    </a:p>
                  </a:txBody>
                  <a:tcPr marL="131316" marR="131316" marT="65658" marB="65658" anchor="ctr"/>
                </a:tc>
                <a:tc>
                  <a:txBody>
                    <a:bodyPr/>
                    <a:lstStyle/>
                    <a:p>
                      <a:pPr algn="ctr"/>
                      <a:r>
                        <a:rPr lang="en-US" sz="2000" dirty="0">
                          <a:solidFill>
                            <a:schemeClr val="tx1"/>
                          </a:solidFill>
                        </a:rPr>
                        <a:t>COMMUNICATIONS</a:t>
                      </a:r>
                    </a:p>
                  </a:txBody>
                  <a:tcPr marL="131316" marR="131316" marT="65658" marB="65658" anchor="ctr"/>
                </a:tc>
                <a:tc>
                  <a:txBody>
                    <a:bodyPr/>
                    <a:lstStyle/>
                    <a:p>
                      <a:pPr algn="ctr"/>
                      <a:r>
                        <a:rPr lang="en-US" sz="2000" dirty="0">
                          <a:solidFill>
                            <a:schemeClr val="tx1"/>
                          </a:solidFill>
                        </a:rPr>
                        <a:t>COMPUTING</a:t>
                      </a:r>
                    </a:p>
                  </a:txBody>
                  <a:tcPr marL="131316" marR="131316" marT="65658" marB="65658" anchor="ctr"/>
                </a:tc>
                <a:tc>
                  <a:txBody>
                    <a:bodyPr/>
                    <a:lstStyle/>
                    <a:p>
                      <a:pPr algn="ctr"/>
                      <a:r>
                        <a:rPr lang="en-US" sz="2000" dirty="0">
                          <a:solidFill>
                            <a:schemeClr val="tx1"/>
                          </a:solidFill>
                        </a:rPr>
                        <a:t>SENSING</a:t>
                      </a:r>
                    </a:p>
                  </a:txBody>
                  <a:tcPr marL="131316" marR="131316" marT="65658" marB="65658" anchor="ctr"/>
                </a:tc>
                <a:extLst>
                  <a:ext uri="{0D108BD9-81ED-4DB2-BD59-A6C34878D82A}">
                    <a16:rowId xmlns:a16="http://schemas.microsoft.com/office/drawing/2014/main" val="3698760430"/>
                  </a:ext>
                </a:extLst>
              </a:tr>
              <a:tr h="532561">
                <a:tc>
                  <a:txBody>
                    <a:bodyPr/>
                    <a:lstStyle/>
                    <a:p>
                      <a:pPr algn="ctr"/>
                      <a:r>
                        <a:rPr lang="en-US" sz="1800" b="1" dirty="0"/>
                        <a:t>Fundamental</a:t>
                      </a:r>
                    </a:p>
                    <a:p>
                      <a:pPr algn="ctr"/>
                      <a:r>
                        <a:rPr lang="en-US" sz="1800" b="1" dirty="0"/>
                        <a:t>Research</a:t>
                      </a:r>
                    </a:p>
                  </a:txBody>
                  <a:tcPr marL="131316" marR="131316" marT="65658" marB="65658" anchor="ctr"/>
                </a:tc>
                <a:tc>
                  <a:txBody>
                    <a:bodyPr/>
                    <a:lstStyle/>
                    <a:p>
                      <a:pPr algn="ctr"/>
                      <a:r>
                        <a:rPr lang="en-US" sz="1600" dirty="0"/>
                        <a:t>Fundamental tests of quantum mechanics</a:t>
                      </a:r>
                    </a:p>
                  </a:txBody>
                  <a:tcPr marL="131316" marR="131316" marT="65658" marB="65658" anchor="ctr"/>
                </a:tc>
                <a:tc>
                  <a:txBody>
                    <a:bodyPr/>
                    <a:lstStyle/>
                    <a:p>
                      <a:pPr algn="ctr"/>
                      <a:r>
                        <a:rPr lang="en-US" sz="1600" dirty="0"/>
                        <a:t>New materials, algorithms </a:t>
                      </a:r>
                    </a:p>
                  </a:txBody>
                  <a:tcPr marL="131316" marR="131316" marT="65658" marB="65658" anchor="ctr"/>
                </a:tc>
                <a:tc>
                  <a:txBody>
                    <a:bodyPr/>
                    <a:lstStyle/>
                    <a:p>
                      <a:pPr algn="ctr"/>
                      <a:r>
                        <a:rPr lang="en-US" sz="1600" dirty="0"/>
                        <a:t>Imaging, probing decoherence</a:t>
                      </a:r>
                    </a:p>
                  </a:txBody>
                  <a:tcPr marL="131316" marR="131316" marT="65658" marB="65658" anchor="ctr"/>
                </a:tc>
                <a:extLst>
                  <a:ext uri="{0D108BD9-81ED-4DB2-BD59-A6C34878D82A}">
                    <a16:rowId xmlns:a16="http://schemas.microsoft.com/office/drawing/2014/main" val="1755875036"/>
                  </a:ext>
                </a:extLst>
              </a:tr>
              <a:tr h="532561">
                <a:tc>
                  <a:txBody>
                    <a:bodyPr/>
                    <a:lstStyle/>
                    <a:p>
                      <a:pPr algn="ctr"/>
                      <a:r>
                        <a:rPr lang="en-US" sz="1800" b="1" dirty="0"/>
                        <a:t>Medical</a:t>
                      </a:r>
                    </a:p>
                  </a:txBody>
                  <a:tcPr marL="131316" marR="131316" marT="65658" marB="65658" anchor="ctr"/>
                </a:tc>
                <a:tc>
                  <a:txBody>
                    <a:bodyPr/>
                    <a:lstStyle/>
                    <a:p>
                      <a:pPr algn="ctr"/>
                      <a:r>
                        <a:rPr lang="en-US" sz="1600" dirty="0"/>
                        <a:t>Patient confidentiality</a:t>
                      </a:r>
                    </a:p>
                  </a:txBody>
                  <a:tcPr marL="131316" marR="131316" marT="65658" marB="65658" anchor="ctr"/>
                </a:tc>
                <a:tc>
                  <a:txBody>
                    <a:bodyPr/>
                    <a:lstStyle/>
                    <a:p>
                      <a:pPr algn="ctr"/>
                      <a:r>
                        <a:rPr lang="en-US" sz="1600" dirty="0"/>
                        <a:t>Drug discovery</a:t>
                      </a:r>
                    </a:p>
                  </a:txBody>
                  <a:tcPr marL="131316" marR="131316" marT="65658" marB="65658" anchor="ctr"/>
                </a:tc>
                <a:tc>
                  <a:txBody>
                    <a:bodyPr/>
                    <a:lstStyle/>
                    <a:p>
                      <a:pPr algn="ctr"/>
                      <a:r>
                        <a:rPr lang="en-US" sz="1600" dirty="0"/>
                        <a:t>Imaging</a:t>
                      </a:r>
                    </a:p>
                  </a:txBody>
                  <a:tcPr marL="131316" marR="131316" marT="65658" marB="65658" anchor="ctr"/>
                </a:tc>
                <a:extLst>
                  <a:ext uri="{0D108BD9-81ED-4DB2-BD59-A6C34878D82A}">
                    <a16:rowId xmlns:a16="http://schemas.microsoft.com/office/drawing/2014/main" val="2478382924"/>
                  </a:ext>
                </a:extLst>
              </a:tr>
              <a:tr h="532561">
                <a:tc>
                  <a:txBody>
                    <a:bodyPr/>
                    <a:lstStyle/>
                    <a:p>
                      <a:pPr algn="ctr"/>
                      <a:r>
                        <a:rPr lang="en-US" sz="1800" b="1" dirty="0"/>
                        <a:t>Finance &amp; Business</a:t>
                      </a:r>
                    </a:p>
                  </a:txBody>
                  <a:tcPr marL="131316" marR="131316" marT="65658" marB="65658" anchor="ctr"/>
                </a:tc>
                <a:tc>
                  <a:txBody>
                    <a:bodyPr/>
                    <a:lstStyle/>
                    <a:p>
                      <a:pPr algn="ctr"/>
                      <a:r>
                        <a:rPr lang="en-US" sz="1600" dirty="0"/>
                        <a:t>Secure transactions</a:t>
                      </a:r>
                    </a:p>
                  </a:txBody>
                  <a:tcPr marL="131316" marR="131316" marT="65658" marB="65658" anchor="ctr"/>
                </a:tc>
                <a:tc>
                  <a:txBody>
                    <a:bodyPr/>
                    <a:lstStyle/>
                    <a:p>
                      <a:pPr algn="ctr"/>
                      <a:r>
                        <a:rPr lang="en-US" sz="1600" dirty="0"/>
                        <a:t>Faster, more accurate models</a:t>
                      </a:r>
                    </a:p>
                  </a:txBody>
                  <a:tcPr marL="131316" marR="131316" marT="65658" marB="65658" anchor="ctr"/>
                </a:tc>
                <a:tc>
                  <a:txBody>
                    <a:bodyPr/>
                    <a:lstStyle/>
                    <a:p>
                      <a:pPr algn="ctr"/>
                      <a:r>
                        <a:rPr lang="en-US" sz="1600" dirty="0"/>
                        <a:t>Time-keeping</a:t>
                      </a:r>
                    </a:p>
                  </a:txBody>
                  <a:tcPr marL="131316" marR="131316" marT="65658" marB="65658" anchor="ctr"/>
                </a:tc>
                <a:extLst>
                  <a:ext uri="{0D108BD9-81ED-4DB2-BD59-A6C34878D82A}">
                    <a16:rowId xmlns:a16="http://schemas.microsoft.com/office/drawing/2014/main" val="3141407690"/>
                  </a:ext>
                </a:extLst>
              </a:tr>
              <a:tr h="532561">
                <a:tc>
                  <a:txBody>
                    <a:bodyPr/>
                    <a:lstStyle/>
                    <a:p>
                      <a:pPr algn="ctr"/>
                      <a:r>
                        <a:rPr lang="en-US" sz="1800" b="1" dirty="0"/>
                        <a:t>Transportation</a:t>
                      </a:r>
                    </a:p>
                  </a:txBody>
                  <a:tcPr marL="131316" marR="131316" marT="65658" marB="65658" anchor="ctr"/>
                </a:tc>
                <a:tc>
                  <a:txBody>
                    <a:bodyPr/>
                    <a:lstStyle/>
                    <a:p>
                      <a:pPr algn="ctr"/>
                      <a:r>
                        <a:rPr lang="en-US" sz="1600" dirty="0"/>
                        <a:t>Networked vehicles</a:t>
                      </a:r>
                    </a:p>
                  </a:txBody>
                  <a:tcPr marL="131316" marR="131316" marT="65658" marB="65658" anchor="ctr"/>
                </a:tc>
                <a:tc>
                  <a:txBody>
                    <a:bodyPr/>
                    <a:lstStyle/>
                    <a:p>
                      <a:pPr algn="ctr"/>
                      <a:r>
                        <a:rPr lang="en-US" sz="1600" dirty="0"/>
                        <a:t>Traffic optimization</a:t>
                      </a:r>
                    </a:p>
                  </a:txBody>
                  <a:tcPr marL="131316" marR="131316" marT="65658" marB="65658" anchor="ctr"/>
                </a:tc>
                <a:tc>
                  <a:txBody>
                    <a:bodyPr/>
                    <a:lstStyle/>
                    <a:p>
                      <a:pPr algn="ctr"/>
                      <a:r>
                        <a:rPr lang="en-US" sz="1600" dirty="0"/>
                        <a:t>GPS/Navigation</a:t>
                      </a:r>
                    </a:p>
                  </a:txBody>
                  <a:tcPr marL="131316" marR="131316" marT="65658" marB="65658" anchor="ctr"/>
                </a:tc>
                <a:extLst>
                  <a:ext uri="{0D108BD9-81ED-4DB2-BD59-A6C34878D82A}">
                    <a16:rowId xmlns:a16="http://schemas.microsoft.com/office/drawing/2014/main" val="3980155351"/>
                  </a:ext>
                </a:extLst>
              </a:tr>
              <a:tr h="532561">
                <a:tc>
                  <a:txBody>
                    <a:bodyPr/>
                    <a:lstStyle/>
                    <a:p>
                      <a:pPr algn="ctr"/>
                      <a:r>
                        <a:rPr lang="en-US" sz="1800" b="1" dirty="0"/>
                        <a:t>Infrastructure</a:t>
                      </a:r>
                    </a:p>
                  </a:txBody>
                  <a:tcPr marL="131316" marR="131316" marT="65658" marB="65658" anchor="ctr"/>
                </a:tc>
                <a:tc>
                  <a:txBody>
                    <a:bodyPr/>
                    <a:lstStyle/>
                    <a:p>
                      <a:pPr algn="ctr"/>
                      <a:r>
                        <a:rPr lang="en-US" sz="1600" dirty="0"/>
                        <a:t>Protecting infrastructure</a:t>
                      </a:r>
                    </a:p>
                  </a:txBody>
                  <a:tcPr marL="131316" marR="131316" marT="65658" marB="65658" anchor="ctr"/>
                </a:tc>
                <a:tc>
                  <a:txBody>
                    <a:bodyPr/>
                    <a:lstStyle/>
                    <a:p>
                      <a:pPr algn="ctr"/>
                      <a:r>
                        <a:rPr lang="en-US" sz="1600" dirty="0"/>
                        <a:t>Analysis &amp; distribution</a:t>
                      </a:r>
                    </a:p>
                  </a:txBody>
                  <a:tcPr marL="131316" marR="131316" marT="65658" marB="65658" anchor="ctr"/>
                </a:tc>
                <a:tc>
                  <a:txBody>
                    <a:bodyPr/>
                    <a:lstStyle/>
                    <a:p>
                      <a:pPr algn="ctr"/>
                      <a:r>
                        <a:rPr lang="en-US" sz="1600" dirty="0"/>
                        <a:t>Imaging</a:t>
                      </a:r>
                    </a:p>
                  </a:txBody>
                  <a:tcPr marL="131316" marR="131316" marT="65658" marB="65658" anchor="ctr"/>
                </a:tc>
                <a:extLst>
                  <a:ext uri="{0D108BD9-81ED-4DB2-BD59-A6C34878D82A}">
                    <a16:rowId xmlns:a16="http://schemas.microsoft.com/office/drawing/2014/main" val="3168564420"/>
                  </a:ext>
                </a:extLst>
              </a:tr>
              <a:tr h="532561">
                <a:tc>
                  <a:txBody>
                    <a:bodyPr/>
                    <a:lstStyle/>
                    <a:p>
                      <a:pPr algn="ctr"/>
                      <a:r>
                        <a:rPr lang="en-US" sz="1800" b="1" dirty="0"/>
                        <a:t>Networking</a:t>
                      </a:r>
                    </a:p>
                  </a:txBody>
                  <a:tcPr marL="131316" marR="131316" marT="65658" marB="65658" anchor="ctr"/>
                </a:tc>
                <a:tc>
                  <a:txBody>
                    <a:bodyPr/>
                    <a:lstStyle/>
                    <a:p>
                      <a:pPr algn="ctr"/>
                      <a:r>
                        <a:rPr lang="en-US" sz="1600" dirty="0"/>
                        <a:t>Global cryptography</a:t>
                      </a:r>
                    </a:p>
                  </a:txBody>
                  <a:tcPr marL="131316" marR="131316" marT="65658" marB="65658" anchor="ctr"/>
                </a:tc>
                <a:tc>
                  <a:txBody>
                    <a:bodyPr/>
                    <a:lstStyle/>
                    <a:p>
                      <a:pPr algn="ctr"/>
                      <a:r>
                        <a:rPr lang="en-US" sz="1600" dirty="0"/>
                        <a:t>Network optimization</a:t>
                      </a:r>
                    </a:p>
                  </a:txBody>
                  <a:tcPr marL="131316" marR="131316" marT="65658" marB="65658" anchor="ctr"/>
                </a:tc>
                <a:tc>
                  <a:txBody>
                    <a:bodyPr/>
                    <a:lstStyle/>
                    <a:p>
                      <a:pPr algn="ctr"/>
                      <a:r>
                        <a:rPr lang="en-US" sz="1600" dirty="0"/>
                        <a:t>Time-keeping</a:t>
                      </a:r>
                    </a:p>
                  </a:txBody>
                  <a:tcPr marL="131316" marR="131316" marT="65658" marB="65658" anchor="ctr"/>
                </a:tc>
                <a:extLst>
                  <a:ext uri="{0D108BD9-81ED-4DB2-BD59-A6C34878D82A}">
                    <a16:rowId xmlns:a16="http://schemas.microsoft.com/office/drawing/2014/main" val="789996677"/>
                  </a:ext>
                </a:extLst>
              </a:tr>
            </a:tbl>
          </a:graphicData>
        </a:graphic>
      </p:graphicFrame>
      <p:sp>
        <p:nvSpPr>
          <p:cNvPr id="49" name="Arrow: Left-Right 48">
            <a:extLst>
              <a:ext uri="{FF2B5EF4-FFF2-40B4-BE49-F238E27FC236}">
                <a16:creationId xmlns:a16="http://schemas.microsoft.com/office/drawing/2014/main" id="{B058F596-113A-3D72-2DB3-3FA1ECE1E980}"/>
              </a:ext>
            </a:extLst>
          </p:cNvPr>
          <p:cNvSpPr/>
          <p:nvPr/>
        </p:nvSpPr>
        <p:spPr>
          <a:xfrm>
            <a:off x="546573" y="5727184"/>
            <a:ext cx="11163300" cy="577850"/>
          </a:xfrm>
          <a:prstGeom prst="leftRightArrow">
            <a:avLst/>
          </a:prstGeom>
          <a:gradFill flip="none" rotWithShape="1">
            <a:gsLst>
              <a:gs pos="0">
                <a:schemeClr val="accent1">
                  <a:lumMod val="75000"/>
                </a:schemeClr>
              </a:gs>
              <a:gs pos="10000">
                <a:schemeClr val="accent6">
                  <a:lumMod val="60000"/>
                  <a:lumOff val="40000"/>
                </a:schemeClr>
              </a:gs>
              <a:gs pos="15000">
                <a:srgbClr val="FFFF00"/>
              </a:gs>
              <a:gs pos="30000">
                <a:schemeClr val="accent2">
                  <a:lumMod val="60000"/>
                  <a:lumOff val="40000"/>
                </a:schemeClr>
              </a:gs>
              <a:gs pos="100000">
                <a:srgbClr val="FF0000"/>
              </a:gs>
            </a:gsLst>
            <a:lin ang="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AAC1B400-372F-CBB1-C480-0BB800C9D2EF}"/>
              </a:ext>
            </a:extLst>
          </p:cNvPr>
          <p:cNvSpPr txBox="1"/>
          <p:nvPr/>
        </p:nvSpPr>
        <p:spPr>
          <a:xfrm>
            <a:off x="838673" y="6308209"/>
            <a:ext cx="10636245" cy="369332"/>
          </a:xfrm>
          <a:prstGeom prst="rect">
            <a:avLst/>
          </a:prstGeom>
          <a:noFill/>
        </p:spPr>
        <p:txBody>
          <a:bodyPr wrap="none" rtlCol="0">
            <a:spAutoFit/>
          </a:bodyPr>
          <a:lstStyle/>
          <a:p>
            <a:r>
              <a:rPr lang="en-US" dirty="0"/>
              <a:t>400                    600                     800                   1000             1500                    1550                    1600</a:t>
            </a:r>
          </a:p>
        </p:txBody>
      </p:sp>
      <p:sp>
        <p:nvSpPr>
          <p:cNvPr id="51" name="TextBox 50">
            <a:extLst>
              <a:ext uri="{FF2B5EF4-FFF2-40B4-BE49-F238E27FC236}">
                <a16:creationId xmlns:a16="http://schemas.microsoft.com/office/drawing/2014/main" id="{ED737875-7D5D-A46C-E742-20C04AF63FD8}"/>
              </a:ext>
            </a:extLst>
          </p:cNvPr>
          <p:cNvSpPr txBox="1"/>
          <p:nvPr/>
        </p:nvSpPr>
        <p:spPr>
          <a:xfrm>
            <a:off x="5184696" y="5846832"/>
            <a:ext cx="1887055" cy="338554"/>
          </a:xfrm>
          <a:prstGeom prst="rect">
            <a:avLst/>
          </a:prstGeom>
          <a:noFill/>
        </p:spPr>
        <p:txBody>
          <a:bodyPr wrap="none" rtlCol="0">
            <a:spAutoFit/>
          </a:bodyPr>
          <a:lstStyle/>
          <a:p>
            <a:r>
              <a:rPr lang="en-US" sz="1600" b="1" dirty="0"/>
              <a:t>wavelength (nm)</a:t>
            </a:r>
          </a:p>
        </p:txBody>
      </p:sp>
      <p:sp>
        <p:nvSpPr>
          <p:cNvPr id="52" name="Freeform: Shape 51">
            <a:extLst>
              <a:ext uri="{FF2B5EF4-FFF2-40B4-BE49-F238E27FC236}">
                <a16:creationId xmlns:a16="http://schemas.microsoft.com/office/drawing/2014/main" id="{74D62B78-ECC8-A741-CD3B-8B2AF283F6DF}"/>
              </a:ext>
            </a:extLst>
          </p:cNvPr>
          <p:cNvSpPr/>
          <p:nvPr/>
        </p:nvSpPr>
        <p:spPr>
          <a:xfrm>
            <a:off x="7131523" y="5824022"/>
            <a:ext cx="254000" cy="371475"/>
          </a:xfrm>
          <a:custGeom>
            <a:avLst/>
            <a:gdLst>
              <a:gd name="connsiteX0" fmla="*/ 112713 w 254000"/>
              <a:gd name="connsiteY0" fmla="*/ 46037 h 371475"/>
              <a:gd name="connsiteX1" fmla="*/ 71438 w 254000"/>
              <a:gd name="connsiteY1" fmla="*/ 119062 h 371475"/>
              <a:gd name="connsiteX2" fmla="*/ 53975 w 254000"/>
              <a:gd name="connsiteY2" fmla="*/ 234950 h 371475"/>
              <a:gd name="connsiteX3" fmla="*/ 26988 w 254000"/>
              <a:gd name="connsiteY3" fmla="*/ 306387 h 371475"/>
              <a:gd name="connsiteX4" fmla="*/ 3175 w 254000"/>
              <a:gd name="connsiteY4" fmla="*/ 336550 h 371475"/>
              <a:gd name="connsiteX5" fmla="*/ 0 w 254000"/>
              <a:gd name="connsiteY5" fmla="*/ 371475 h 371475"/>
              <a:gd name="connsiteX6" fmla="*/ 96838 w 254000"/>
              <a:gd name="connsiteY6" fmla="*/ 363537 h 371475"/>
              <a:gd name="connsiteX7" fmla="*/ 114300 w 254000"/>
              <a:gd name="connsiteY7" fmla="*/ 307975 h 371475"/>
              <a:gd name="connsiteX8" fmla="*/ 119063 w 254000"/>
              <a:gd name="connsiteY8" fmla="*/ 230187 h 371475"/>
              <a:gd name="connsiteX9" fmla="*/ 141288 w 254000"/>
              <a:gd name="connsiteY9" fmla="*/ 149225 h 371475"/>
              <a:gd name="connsiteX10" fmla="*/ 192088 w 254000"/>
              <a:gd name="connsiteY10" fmla="*/ 73025 h 371475"/>
              <a:gd name="connsiteX11" fmla="*/ 254000 w 254000"/>
              <a:gd name="connsiteY11" fmla="*/ 25400 h 371475"/>
              <a:gd name="connsiteX12" fmla="*/ 187325 w 254000"/>
              <a:gd name="connsiteY12" fmla="*/ 0 h 371475"/>
              <a:gd name="connsiteX13" fmla="*/ 112713 w 254000"/>
              <a:gd name="connsiteY13" fmla="*/ 46037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4000" h="371475">
                <a:moveTo>
                  <a:pt x="112713" y="46037"/>
                </a:moveTo>
                <a:lnTo>
                  <a:pt x="71438" y="119062"/>
                </a:lnTo>
                <a:lnTo>
                  <a:pt x="53975" y="234950"/>
                </a:lnTo>
                <a:lnTo>
                  <a:pt x="26988" y="306387"/>
                </a:lnTo>
                <a:lnTo>
                  <a:pt x="3175" y="336550"/>
                </a:lnTo>
                <a:lnTo>
                  <a:pt x="0" y="371475"/>
                </a:lnTo>
                <a:lnTo>
                  <a:pt x="96838" y="363537"/>
                </a:lnTo>
                <a:lnTo>
                  <a:pt x="114300" y="307975"/>
                </a:lnTo>
                <a:lnTo>
                  <a:pt x="119063" y="230187"/>
                </a:lnTo>
                <a:lnTo>
                  <a:pt x="141288" y="149225"/>
                </a:lnTo>
                <a:lnTo>
                  <a:pt x="192088" y="73025"/>
                </a:lnTo>
                <a:lnTo>
                  <a:pt x="254000" y="25400"/>
                </a:lnTo>
                <a:lnTo>
                  <a:pt x="187325" y="0"/>
                </a:lnTo>
                <a:lnTo>
                  <a:pt x="112713" y="4603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Connector: Curved 53">
            <a:extLst>
              <a:ext uri="{FF2B5EF4-FFF2-40B4-BE49-F238E27FC236}">
                <a16:creationId xmlns:a16="http://schemas.microsoft.com/office/drawing/2014/main" id="{9B82E4FD-869C-D8F9-86C9-59A2A3B8835A}"/>
              </a:ext>
            </a:extLst>
          </p:cNvPr>
          <p:cNvCxnSpPr>
            <a:cxnSpLocks/>
          </p:cNvCxnSpPr>
          <p:nvPr/>
        </p:nvCxnSpPr>
        <p:spPr>
          <a:xfrm flipH="1">
            <a:off x="7026465" y="5824821"/>
            <a:ext cx="457200" cy="457200"/>
          </a:xfrm>
          <a:prstGeom prst="curved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9563CC44-6FF2-A912-E31F-0265C098E82B}"/>
              </a:ext>
            </a:extLst>
          </p:cNvPr>
          <p:cNvCxnSpPr>
            <a:cxnSpLocks/>
          </p:cNvCxnSpPr>
          <p:nvPr/>
        </p:nvCxnSpPr>
        <p:spPr>
          <a:xfrm flipH="1">
            <a:off x="6969941" y="5768094"/>
            <a:ext cx="457200" cy="457200"/>
          </a:xfrm>
          <a:prstGeom prst="curved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742249D7-5181-83DA-B5DD-A00AD6E91D1F}"/>
              </a:ext>
            </a:extLst>
          </p:cNvPr>
          <p:cNvSpPr txBox="1"/>
          <p:nvPr/>
        </p:nvSpPr>
        <p:spPr>
          <a:xfrm>
            <a:off x="2134884" y="4907968"/>
            <a:ext cx="8043822" cy="646331"/>
          </a:xfrm>
          <a:prstGeom prst="rect">
            <a:avLst/>
          </a:prstGeom>
          <a:gradFill flip="none" rotWithShape="1">
            <a:gsLst>
              <a:gs pos="0">
                <a:schemeClr val="accent1">
                  <a:lumMod val="20000"/>
                  <a:lumOff val="80000"/>
                </a:schemeClr>
              </a:gs>
              <a:gs pos="100000">
                <a:schemeClr val="tx2">
                  <a:lumMod val="20000"/>
                  <a:lumOff val="80000"/>
                  <a:alpha val="40000"/>
                </a:schemeClr>
              </a:gs>
            </a:gsLst>
            <a:path path="circle">
              <a:fillToRect l="50000" t="50000" r="50000" b="50000"/>
            </a:path>
            <a:tileRect/>
          </a:gradFill>
          <a:effectLst>
            <a:softEdge rad="101600"/>
          </a:effectLst>
        </p:spPr>
        <p:txBody>
          <a:bodyPr wrap="square" rtlCol="0">
            <a:spAutoFit/>
          </a:bodyPr>
          <a:lstStyle/>
          <a:p>
            <a:pPr algn="ctr" defTabSz="914400">
              <a:defRPr/>
            </a:pPr>
            <a:r>
              <a:rPr lang="en-US" b="1" dirty="0">
                <a:effectLst>
                  <a:outerShdw blurRad="38100" dist="38100" dir="2700000" algn="tl">
                    <a:srgbClr val="000000">
                      <a:alpha val="43137"/>
                    </a:srgbClr>
                  </a:outerShdw>
                </a:effectLst>
                <a:latin typeface="Century Gothic" panose="020B0502020202020204" pitchFamily="34" charset="0"/>
              </a:rPr>
              <a:t>Optics is a very versatile platform for QIS that can be utilized to teach QIS concepts at the upper undergraduate level</a:t>
            </a:r>
          </a:p>
        </p:txBody>
      </p:sp>
      <p:sp>
        <p:nvSpPr>
          <p:cNvPr id="57" name="Slide Number Placeholder 1">
            <a:extLst>
              <a:ext uri="{FF2B5EF4-FFF2-40B4-BE49-F238E27FC236}">
                <a16:creationId xmlns:a16="http://schemas.microsoft.com/office/drawing/2014/main" id="{22D5E615-88AC-0AA7-41CE-693438BDA146}"/>
              </a:ext>
            </a:extLst>
          </p:cNvPr>
          <p:cNvSpPr>
            <a:spLocks noGrp="1"/>
          </p:cNvSpPr>
          <p:nvPr>
            <p:ph type="sldNum" sz="quarter" idx="12"/>
          </p:nvPr>
        </p:nvSpPr>
        <p:spPr>
          <a:xfrm>
            <a:off x="11709873" y="6492875"/>
            <a:ext cx="482127" cy="365125"/>
          </a:xfrm>
        </p:spPr>
        <p:txBody>
          <a:bodyPr/>
          <a:lstStyle/>
          <a:p>
            <a:pPr algn="l"/>
            <a:r>
              <a:rPr lang="en-US" dirty="0"/>
              <a:t>3</a:t>
            </a:r>
          </a:p>
        </p:txBody>
      </p:sp>
    </p:spTree>
    <p:custDataLst>
      <p:tags r:id="rId1"/>
    </p:custDataLst>
    <p:extLst>
      <p:ext uri="{BB962C8B-B14F-4D97-AF65-F5344CB8AC3E}">
        <p14:creationId xmlns:p14="http://schemas.microsoft.com/office/powerpoint/2010/main" val="2461284597"/>
      </p:ext>
    </p:extLst>
  </p:cSld>
  <p:clrMapOvr>
    <a:masterClrMapping/>
  </p:clrMapOvr>
  <mc:AlternateContent xmlns:mc="http://schemas.openxmlformats.org/markup-compatibility/2006" xmlns:p14="http://schemas.microsoft.com/office/powerpoint/2010/main">
    <mc:Choice Requires="p14">
      <p:transition spd="slow" p14:dur="2000" advTm="41454"/>
    </mc:Choice>
    <mc:Fallback xmlns="">
      <p:transition spd="slow" advTm="414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p:bldP spid="51" grpId="0"/>
      <p:bldP spid="52" grpId="0" animBg="1"/>
      <p:bldP spid="56"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 name="TextBox 52">
            <a:extLst>
              <a:ext uri="{FF2B5EF4-FFF2-40B4-BE49-F238E27FC236}">
                <a16:creationId xmlns:a16="http://schemas.microsoft.com/office/drawing/2014/main" id="{F30C8D4A-0CC6-4994-BBFA-D4CF0522C354}"/>
              </a:ext>
            </a:extLst>
          </p:cNvPr>
          <p:cNvSpPr txBox="1"/>
          <p:nvPr/>
        </p:nvSpPr>
        <p:spPr>
          <a:xfrm>
            <a:off x="126054" y="25822"/>
            <a:ext cx="5541902" cy="461665"/>
          </a:xfrm>
          <a:prstGeom prst="rect">
            <a:avLst/>
          </a:prstGeom>
          <a:noFill/>
        </p:spPr>
        <p:txBody>
          <a:bodyPr wrap="none" rtlCol="0">
            <a:spAutoFit/>
          </a:bodyPr>
          <a:lstStyle/>
          <a:p>
            <a:pPr defTabSz="914400">
              <a:defRPr/>
            </a:pPr>
            <a:r>
              <a:rPr lang="en-US" sz="2400" b="1" dirty="0">
                <a:solidFill>
                  <a:srgbClr val="FEBC11"/>
                </a:solidFill>
                <a:latin typeface="Century Gothic" panose="020B0502020202020204" pitchFamily="34" charset="0"/>
              </a:rPr>
              <a:t>State-of-the-art Spectroscopy Setup</a:t>
            </a:r>
          </a:p>
        </p:txBody>
      </p:sp>
      <p:sp>
        <p:nvSpPr>
          <p:cNvPr id="57" name="Slide Number Placeholder 1">
            <a:extLst>
              <a:ext uri="{FF2B5EF4-FFF2-40B4-BE49-F238E27FC236}">
                <a16:creationId xmlns:a16="http://schemas.microsoft.com/office/drawing/2014/main" id="{22D5E615-88AC-0AA7-41CE-693438BDA146}"/>
              </a:ext>
            </a:extLst>
          </p:cNvPr>
          <p:cNvSpPr>
            <a:spLocks noGrp="1"/>
          </p:cNvSpPr>
          <p:nvPr>
            <p:ph type="sldNum" sz="quarter" idx="12"/>
          </p:nvPr>
        </p:nvSpPr>
        <p:spPr>
          <a:xfrm>
            <a:off x="11709873" y="6492875"/>
            <a:ext cx="482127" cy="365125"/>
          </a:xfrm>
        </p:spPr>
        <p:txBody>
          <a:bodyPr/>
          <a:lstStyle/>
          <a:p>
            <a:pPr algn="l"/>
            <a:r>
              <a:rPr lang="en-US" dirty="0"/>
              <a:t>5</a:t>
            </a:r>
          </a:p>
        </p:txBody>
      </p:sp>
      <p:pic>
        <p:nvPicPr>
          <p:cNvPr id="4" name="Picture 3">
            <a:extLst>
              <a:ext uri="{FF2B5EF4-FFF2-40B4-BE49-F238E27FC236}">
                <a16:creationId xmlns:a16="http://schemas.microsoft.com/office/drawing/2014/main" id="{08B29E6E-CBCE-41A1-98A3-C3618C37266A}"/>
              </a:ext>
            </a:extLst>
          </p:cNvPr>
          <p:cNvPicPr>
            <a:picLocks noChangeAspect="1"/>
          </p:cNvPicPr>
          <p:nvPr/>
        </p:nvPicPr>
        <p:blipFill>
          <a:blip r:embed="rId4"/>
          <a:stretch>
            <a:fillRect/>
          </a:stretch>
        </p:blipFill>
        <p:spPr>
          <a:xfrm>
            <a:off x="600984" y="644572"/>
            <a:ext cx="10990032" cy="6187606"/>
          </a:xfrm>
          <a:prstGeom prst="rect">
            <a:avLst/>
          </a:prstGeom>
        </p:spPr>
      </p:pic>
    </p:spTree>
    <p:custDataLst>
      <p:tags r:id="rId1"/>
    </p:custDataLst>
    <p:extLst>
      <p:ext uri="{BB962C8B-B14F-4D97-AF65-F5344CB8AC3E}">
        <p14:creationId xmlns:p14="http://schemas.microsoft.com/office/powerpoint/2010/main" val="2281418204"/>
      </p:ext>
    </p:extLst>
  </p:cSld>
  <p:clrMapOvr>
    <a:masterClrMapping/>
  </p:clrMapOvr>
  <mc:AlternateContent xmlns:mc="http://schemas.openxmlformats.org/markup-compatibility/2006" xmlns:p14="http://schemas.microsoft.com/office/powerpoint/2010/main">
    <mc:Choice Requires="p14">
      <p:transition spd="slow" p14:dur="2000" advTm="41454"/>
    </mc:Choice>
    <mc:Fallback xmlns="">
      <p:transition spd="slow" advTm="4145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a:extLst>
              <a:ext uri="{FF2B5EF4-FFF2-40B4-BE49-F238E27FC236}">
                <a16:creationId xmlns:a16="http://schemas.microsoft.com/office/drawing/2014/main" id="{F30C8D4A-0CC6-4994-BBFA-D4CF0522C354}"/>
              </a:ext>
            </a:extLst>
          </p:cNvPr>
          <p:cNvSpPr txBox="1"/>
          <p:nvPr/>
        </p:nvSpPr>
        <p:spPr>
          <a:xfrm>
            <a:off x="126054" y="25822"/>
            <a:ext cx="1750800" cy="461665"/>
          </a:xfrm>
          <a:prstGeom prst="rect">
            <a:avLst/>
          </a:prstGeom>
          <a:noFill/>
        </p:spPr>
        <p:txBody>
          <a:bodyPr wrap="none" rtlCol="0">
            <a:spAutoFit/>
          </a:bodyPr>
          <a:lstStyle/>
          <a:p>
            <a:pPr defTabSz="914400">
              <a:defRPr/>
            </a:pPr>
            <a:r>
              <a:rPr lang="en-US" sz="2400" b="1" dirty="0">
                <a:solidFill>
                  <a:srgbClr val="FEBC11"/>
                </a:solidFill>
                <a:latin typeface="Century Gothic" panose="020B0502020202020204" pitchFamily="34" charset="0"/>
              </a:rPr>
              <a:t>Motivation</a:t>
            </a:r>
          </a:p>
        </p:txBody>
      </p:sp>
      <p:pic>
        <p:nvPicPr>
          <p:cNvPr id="2" name="Picture 2">
            <a:extLst>
              <a:ext uri="{FF2B5EF4-FFF2-40B4-BE49-F238E27FC236}">
                <a16:creationId xmlns:a16="http://schemas.microsoft.com/office/drawing/2014/main" id="{F4CDF1BF-5777-6AF0-33BB-9E5F47BAE6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575" y="1962391"/>
            <a:ext cx="5612895" cy="335840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atellites may enable better quantum networks | ORNL">
            <a:extLst>
              <a:ext uri="{FF2B5EF4-FFF2-40B4-BE49-F238E27FC236}">
                <a16:creationId xmlns:a16="http://schemas.microsoft.com/office/drawing/2014/main" id="{6D4E666B-A2A3-5526-27EA-4E3881A1B1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9967" y="688910"/>
            <a:ext cx="5385681" cy="35007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A7A0D05-D96A-9342-95BE-B83278A5E3D5}"/>
              </a:ext>
            </a:extLst>
          </p:cNvPr>
          <p:cNvPicPr>
            <a:picLocks noChangeAspect="1"/>
          </p:cNvPicPr>
          <p:nvPr/>
        </p:nvPicPr>
        <p:blipFill>
          <a:blip r:embed="rId6">
            <a:clrChange>
              <a:clrFrom>
                <a:srgbClr val="CCCCCC"/>
              </a:clrFrom>
              <a:clrTo>
                <a:srgbClr val="CCCCCC">
                  <a:alpha val="0"/>
                </a:srgbClr>
              </a:clrTo>
            </a:clrChange>
          </a:blip>
          <a:stretch>
            <a:fillRect/>
          </a:stretch>
        </p:blipFill>
        <p:spPr>
          <a:xfrm>
            <a:off x="635694" y="4730675"/>
            <a:ext cx="7772400" cy="2250666"/>
          </a:xfrm>
          <a:prstGeom prst="rect">
            <a:avLst/>
          </a:prstGeom>
        </p:spPr>
      </p:pic>
      <p:pic>
        <p:nvPicPr>
          <p:cNvPr id="1026" name="Picture 2">
            <a:extLst>
              <a:ext uri="{FF2B5EF4-FFF2-40B4-BE49-F238E27FC236}">
                <a16:creationId xmlns:a16="http://schemas.microsoft.com/office/drawing/2014/main" id="{77995F8B-BF8B-5838-BDEF-6BF27A6C4F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0174" y="868476"/>
            <a:ext cx="3568960" cy="181236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3B0E3B4-0777-8BB4-6244-26B6BB2063AA}"/>
              </a:ext>
            </a:extLst>
          </p:cNvPr>
          <p:cNvSpPr txBox="1"/>
          <p:nvPr/>
        </p:nvSpPr>
        <p:spPr>
          <a:xfrm>
            <a:off x="11757357" y="6557093"/>
            <a:ext cx="434643" cy="261610"/>
          </a:xfrm>
          <a:prstGeom prst="rect">
            <a:avLst/>
          </a:prstGeom>
          <a:noFill/>
        </p:spPr>
        <p:txBody>
          <a:bodyPr wrap="square" lIns="91440" tIns="45720" rIns="91440" bIns="45720" rtlCol="0" anchor="t">
            <a:spAutoFit/>
          </a:bodyPr>
          <a:lstStyle/>
          <a:p>
            <a:r>
              <a:rPr lang="en-US" sz="1100" b="1" dirty="0">
                <a:latin typeface="Century Gothic"/>
                <a:ea typeface="Verdana"/>
              </a:rPr>
              <a:t>2</a:t>
            </a:r>
            <a:endParaRPr lang="en-US" sz="1100" b="1" dirty="0">
              <a:latin typeface="Century Gothic"/>
            </a:endParaRPr>
          </a:p>
        </p:txBody>
      </p:sp>
    </p:spTree>
    <p:custDataLst>
      <p:tags r:id="rId1"/>
    </p:custDataLst>
    <p:extLst>
      <p:ext uri="{BB962C8B-B14F-4D97-AF65-F5344CB8AC3E}">
        <p14:creationId xmlns:p14="http://schemas.microsoft.com/office/powerpoint/2010/main" val="371496866"/>
      </p:ext>
    </p:extLst>
  </p:cSld>
  <p:clrMapOvr>
    <a:masterClrMapping/>
  </p:clrMapOvr>
  <mc:AlternateContent xmlns:mc="http://schemas.openxmlformats.org/markup-compatibility/2006" xmlns:p14="http://schemas.microsoft.com/office/powerpoint/2010/main">
    <mc:Choice Requires="p14">
      <p:transition spd="slow" p14:dur="2000" advTm="41454"/>
    </mc:Choice>
    <mc:Fallback xmlns="">
      <p:transition spd="slow" advTm="41454"/>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57BB392-AC14-91C6-ED4C-9316E48DF41F}"/>
              </a:ext>
            </a:extLst>
          </p:cNvPr>
          <p:cNvGrpSpPr/>
          <p:nvPr/>
        </p:nvGrpSpPr>
        <p:grpSpPr>
          <a:xfrm>
            <a:off x="-69010" y="-62542"/>
            <a:ext cx="12330020" cy="7006806"/>
            <a:chOff x="-69010" y="-62542"/>
            <a:chExt cx="12330020" cy="7006806"/>
          </a:xfrm>
        </p:grpSpPr>
        <p:sp>
          <p:nvSpPr>
            <p:cNvPr id="5" name="Slide Number Placeholder 1">
              <a:extLst>
                <a:ext uri="{FF2B5EF4-FFF2-40B4-BE49-F238E27FC236}">
                  <a16:creationId xmlns:a16="http://schemas.microsoft.com/office/drawing/2014/main" id="{72B160C3-C3D9-2080-24B0-E5B56BBCFCD5}"/>
                </a:ext>
              </a:extLst>
            </p:cNvPr>
            <p:cNvSpPr txBox="1">
              <a:spLocks/>
            </p:cNvSpPr>
            <p:nvPr/>
          </p:nvSpPr>
          <p:spPr>
            <a:xfrm>
              <a:off x="11709873" y="6492875"/>
              <a:ext cx="48212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13</a:t>
              </a:r>
            </a:p>
          </p:txBody>
        </p:sp>
        <p:pic>
          <p:nvPicPr>
            <p:cNvPr id="6" name="Picture 5" descr="A picture containing indoor, stage, purple&#10;&#10;Description automatically generated">
              <a:extLst>
                <a:ext uri="{FF2B5EF4-FFF2-40B4-BE49-F238E27FC236}">
                  <a16:creationId xmlns:a16="http://schemas.microsoft.com/office/drawing/2014/main" id="{7C31A604-BD8C-4C3F-7C81-CBAD437B83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3277" y="-23723"/>
              <a:ext cx="6905446" cy="6905446"/>
            </a:xfrm>
            <a:prstGeom prst="rect">
              <a:avLst/>
            </a:prstGeom>
          </p:spPr>
        </p:pic>
        <p:sp>
          <p:nvSpPr>
            <p:cNvPr id="12" name="Rectangle 11">
              <a:extLst>
                <a:ext uri="{FF2B5EF4-FFF2-40B4-BE49-F238E27FC236}">
                  <a16:creationId xmlns:a16="http://schemas.microsoft.com/office/drawing/2014/main" id="{742CF97B-EC2F-7A34-539B-40C937FB83FF}"/>
                </a:ext>
              </a:extLst>
            </p:cNvPr>
            <p:cNvSpPr/>
            <p:nvPr/>
          </p:nvSpPr>
          <p:spPr>
            <a:xfrm>
              <a:off x="9548723" y="-23724"/>
              <a:ext cx="2712287" cy="69679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299149-7417-D8AE-4A47-98A653D7AAB4}"/>
                </a:ext>
              </a:extLst>
            </p:cNvPr>
            <p:cNvSpPr/>
            <p:nvPr/>
          </p:nvSpPr>
          <p:spPr>
            <a:xfrm>
              <a:off x="2643277" y="-62542"/>
              <a:ext cx="6905446" cy="6967988"/>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CDBABD3-C5F3-1680-5019-C30526D42ACC}"/>
                </a:ext>
              </a:extLst>
            </p:cNvPr>
            <p:cNvSpPr/>
            <p:nvPr/>
          </p:nvSpPr>
          <p:spPr>
            <a:xfrm>
              <a:off x="-69010" y="-31271"/>
              <a:ext cx="2712287" cy="69679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AutoShape 2">
            <a:extLst>
              <a:ext uri="{FF2B5EF4-FFF2-40B4-BE49-F238E27FC236}">
                <a16:creationId xmlns:a16="http://schemas.microsoft.com/office/drawing/2014/main" id="{968E4406-2E1F-7DC0-A518-AB3548E6010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Box 1">
            <a:extLst>
              <a:ext uri="{FF2B5EF4-FFF2-40B4-BE49-F238E27FC236}">
                <a16:creationId xmlns:a16="http://schemas.microsoft.com/office/drawing/2014/main" id="{57F186BF-C55B-0FF3-3261-C08B0CB88118}"/>
              </a:ext>
            </a:extLst>
          </p:cNvPr>
          <p:cNvSpPr txBox="1"/>
          <p:nvPr/>
        </p:nvSpPr>
        <p:spPr>
          <a:xfrm>
            <a:off x="126054" y="25822"/>
            <a:ext cx="1585690" cy="461665"/>
          </a:xfrm>
          <a:prstGeom prst="rect">
            <a:avLst/>
          </a:prstGeom>
          <a:noFill/>
        </p:spPr>
        <p:txBody>
          <a:bodyPr wrap="none" rtlCol="0">
            <a:spAutoFit/>
          </a:bodyPr>
          <a:lstStyle/>
          <a:p>
            <a:pPr defTabSz="914400">
              <a:defRPr/>
            </a:pPr>
            <a:r>
              <a:rPr lang="en-US" sz="2400" b="1" dirty="0">
                <a:solidFill>
                  <a:srgbClr val="FEBC11"/>
                </a:solidFill>
                <a:latin typeface="Century Gothic" panose="020B0502020202020204" pitchFamily="34" charset="0"/>
              </a:rPr>
              <a:t>Summary</a:t>
            </a:r>
          </a:p>
        </p:txBody>
      </p:sp>
      <p:sp>
        <p:nvSpPr>
          <p:cNvPr id="4" name="TextBox 3">
            <a:extLst>
              <a:ext uri="{FF2B5EF4-FFF2-40B4-BE49-F238E27FC236}">
                <a16:creationId xmlns:a16="http://schemas.microsoft.com/office/drawing/2014/main" id="{9E331759-CF24-02AB-061D-3D7F80E3E233}"/>
              </a:ext>
            </a:extLst>
          </p:cNvPr>
          <p:cNvSpPr txBox="1"/>
          <p:nvPr/>
        </p:nvSpPr>
        <p:spPr>
          <a:xfrm>
            <a:off x="1282322" y="1037581"/>
            <a:ext cx="9627357" cy="4708981"/>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rPr>
              <a:t>Developed a fully automated, remotely accessible experimental quantum optics lab course</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Created open-source software and utilized 3D-printed components to increase accessibility </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Qualitatively show the hands-on aspect of the course increases learning outcomes while simultaneously exposing students to state-of-the-art research equipment</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Our open-access setup is a step towards removing the expertise and financial barriers that exist for experimental implementations of quantum education</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endParaRPr lang="en-US" sz="2000" dirty="0">
              <a:solidFill>
                <a:schemeClr val="bg1"/>
              </a:solidFill>
            </a:endParaRPr>
          </a:p>
        </p:txBody>
      </p:sp>
      <p:sp>
        <p:nvSpPr>
          <p:cNvPr id="9" name="Slide Number Placeholder 1">
            <a:extLst>
              <a:ext uri="{FF2B5EF4-FFF2-40B4-BE49-F238E27FC236}">
                <a16:creationId xmlns:a16="http://schemas.microsoft.com/office/drawing/2014/main" id="{0BFF7FFE-861A-6171-9C60-AC64157FC788}"/>
              </a:ext>
            </a:extLst>
          </p:cNvPr>
          <p:cNvSpPr txBox="1">
            <a:spLocks/>
          </p:cNvSpPr>
          <p:nvPr/>
        </p:nvSpPr>
        <p:spPr>
          <a:xfrm>
            <a:off x="11709873" y="6492875"/>
            <a:ext cx="48212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solidFill>
              </a:rPr>
              <a:t>16</a:t>
            </a:r>
          </a:p>
        </p:txBody>
      </p:sp>
    </p:spTree>
    <p:extLst>
      <p:ext uri="{BB962C8B-B14F-4D97-AF65-F5344CB8AC3E}">
        <p14:creationId xmlns:p14="http://schemas.microsoft.com/office/powerpoint/2010/main" val="489499586"/>
      </p:ext>
    </p:extLst>
  </p:cSld>
  <p:clrMapOvr>
    <a:masterClrMapping/>
  </p:clrMapOvr>
  <mc:AlternateContent xmlns:mc="http://schemas.openxmlformats.org/markup-compatibility/2006" xmlns:p14="http://schemas.microsoft.com/office/powerpoint/2010/main">
    <mc:Choice Requires="p14">
      <p:transition spd="slow" p14:dur="2000" advTm="32675"/>
    </mc:Choice>
    <mc:Fallback xmlns="">
      <p:transition spd="slow" advTm="3267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a:extLst>
              <a:ext uri="{FF2B5EF4-FFF2-40B4-BE49-F238E27FC236}">
                <a16:creationId xmlns:a16="http://schemas.microsoft.com/office/drawing/2014/main" id="{F30C8D4A-0CC6-4994-BBFA-D4CF0522C354}"/>
              </a:ext>
            </a:extLst>
          </p:cNvPr>
          <p:cNvSpPr txBox="1"/>
          <p:nvPr/>
        </p:nvSpPr>
        <p:spPr>
          <a:xfrm>
            <a:off x="126054" y="25822"/>
            <a:ext cx="5508239" cy="461665"/>
          </a:xfrm>
          <a:prstGeom prst="rect">
            <a:avLst/>
          </a:prstGeom>
          <a:noFill/>
        </p:spPr>
        <p:txBody>
          <a:bodyPr wrap="none" rtlCol="0">
            <a:spAutoFit/>
          </a:bodyPr>
          <a:lstStyle/>
          <a:p>
            <a:pPr defTabSz="914400">
              <a:defRPr/>
            </a:pPr>
            <a:r>
              <a:rPr lang="en-US" sz="2400" b="1" dirty="0">
                <a:solidFill>
                  <a:srgbClr val="FEBC11"/>
                </a:solidFill>
                <a:latin typeface="Century Gothic" panose="020B0502020202020204" pitchFamily="34" charset="0"/>
              </a:rPr>
              <a:t>What are Electro-Optic Modulators?</a:t>
            </a:r>
          </a:p>
        </p:txBody>
      </p:sp>
      <p:grpSp>
        <p:nvGrpSpPr>
          <p:cNvPr id="2" name="Group 1">
            <a:extLst>
              <a:ext uri="{FF2B5EF4-FFF2-40B4-BE49-F238E27FC236}">
                <a16:creationId xmlns:a16="http://schemas.microsoft.com/office/drawing/2014/main" id="{87F8B8B8-0260-95AF-C031-87C90B0B736B}"/>
              </a:ext>
            </a:extLst>
          </p:cNvPr>
          <p:cNvGrpSpPr/>
          <p:nvPr/>
        </p:nvGrpSpPr>
        <p:grpSpPr>
          <a:xfrm>
            <a:off x="7448445" y="751232"/>
            <a:ext cx="5012381" cy="4327530"/>
            <a:chOff x="6498882" y="751232"/>
            <a:chExt cx="5012381" cy="4327530"/>
          </a:xfrm>
        </p:grpSpPr>
        <p:pic>
          <p:nvPicPr>
            <p:cNvPr id="3" name="Picture 2" descr="A close-up of a computer chip&#10;&#10;Description automatically generated">
              <a:extLst>
                <a:ext uri="{FF2B5EF4-FFF2-40B4-BE49-F238E27FC236}">
                  <a16:creationId xmlns:a16="http://schemas.microsoft.com/office/drawing/2014/main" id="{4530FCC8-077A-F0BE-55EF-D43E01DEB569}"/>
                </a:ext>
              </a:extLst>
            </p:cNvPr>
            <p:cNvPicPr>
              <a:picLocks noChangeAspect="1"/>
            </p:cNvPicPr>
            <p:nvPr/>
          </p:nvPicPr>
          <p:blipFill rotWithShape="1">
            <a:blip r:embed="rId4"/>
            <a:srcRect l="26009" t="34141" r="34250" b="23659"/>
            <a:stretch/>
          </p:blipFill>
          <p:spPr>
            <a:xfrm>
              <a:off x="6498882" y="751232"/>
              <a:ext cx="4470005" cy="2670048"/>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cxnSp>
          <p:nvCxnSpPr>
            <p:cNvPr id="5" name="Straight Arrow Connector 4">
              <a:extLst>
                <a:ext uri="{FF2B5EF4-FFF2-40B4-BE49-F238E27FC236}">
                  <a16:creationId xmlns:a16="http://schemas.microsoft.com/office/drawing/2014/main" id="{99FD411D-5BF9-86B8-6989-BE268FCFBF08}"/>
                </a:ext>
              </a:extLst>
            </p:cNvPr>
            <p:cNvCxnSpPr/>
            <p:nvPr/>
          </p:nvCxnSpPr>
          <p:spPr>
            <a:xfrm>
              <a:off x="8891228" y="2408714"/>
              <a:ext cx="1246909" cy="16031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E6983E9-27E8-1EDF-8486-A97D6B5C27F1}"/>
                </a:ext>
              </a:extLst>
            </p:cNvPr>
            <p:cNvSpPr txBox="1"/>
            <p:nvPr/>
          </p:nvSpPr>
          <p:spPr>
            <a:xfrm>
              <a:off x="9220901" y="3970766"/>
              <a:ext cx="2290362" cy="1107996"/>
            </a:xfrm>
            <a:prstGeom prst="rect">
              <a:avLst/>
            </a:prstGeom>
            <a:noFill/>
          </p:spPr>
          <p:txBody>
            <a:bodyPr wrap="square" rtlCol="0">
              <a:spAutoFit/>
            </a:bodyPr>
            <a:lstStyle/>
            <a:p>
              <a:pPr algn="ctr"/>
              <a:r>
                <a:rPr lang="en-US" sz="2400" dirty="0" err="1">
                  <a:latin typeface="Century Gothic" panose="020B0502020202020204" pitchFamily="34" charset="0"/>
                </a:rPr>
                <a:t>Microring</a:t>
              </a:r>
              <a:r>
                <a:rPr lang="en-US" sz="2400" dirty="0">
                  <a:latin typeface="Century Gothic" panose="020B0502020202020204" pitchFamily="34" charset="0"/>
                </a:rPr>
                <a:t> </a:t>
              </a:r>
            </a:p>
            <a:p>
              <a:pPr algn="ctr"/>
              <a:r>
                <a:rPr lang="en-US" sz="2400" dirty="0">
                  <a:latin typeface="Century Gothic" panose="020B0502020202020204" pitchFamily="34" charset="0"/>
                </a:rPr>
                <a:t>Resonator</a:t>
              </a:r>
            </a:p>
            <a:p>
              <a:pPr algn="ctr"/>
              <a:endParaRPr lang="en-US" dirty="0"/>
            </a:p>
          </p:txBody>
        </p:sp>
      </p:grpSp>
      <p:pic>
        <p:nvPicPr>
          <p:cNvPr id="2050" name="Picture 2" descr="Fields associated with an all-pass ring-resonator. | Download Scientific  Diagram">
            <a:extLst>
              <a:ext uri="{FF2B5EF4-FFF2-40B4-BE49-F238E27FC236}">
                <a16:creationId xmlns:a16="http://schemas.microsoft.com/office/drawing/2014/main" id="{6FEDC17D-D247-3CD3-39FE-759B6387A1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71" y="889977"/>
            <a:ext cx="3554132" cy="205739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The measured optical transmission spectrum of the polymer-based... |  Download Scientific Diagram">
            <a:extLst>
              <a:ext uri="{FF2B5EF4-FFF2-40B4-BE49-F238E27FC236}">
                <a16:creationId xmlns:a16="http://schemas.microsoft.com/office/drawing/2014/main" id="{31E006D9-EBC9-2196-3904-FF182695585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8974"/>
          <a:stretch/>
        </p:blipFill>
        <p:spPr bwMode="auto">
          <a:xfrm>
            <a:off x="3765271" y="889977"/>
            <a:ext cx="3429292" cy="256177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06367C89-B4DB-8583-ADF6-AF85BC7BC197}"/>
              </a:ext>
            </a:extLst>
          </p:cNvPr>
          <p:cNvGrpSpPr/>
          <p:nvPr/>
        </p:nvGrpSpPr>
        <p:grpSpPr>
          <a:xfrm>
            <a:off x="316314" y="3910625"/>
            <a:ext cx="6001359" cy="2852543"/>
            <a:chOff x="316314" y="3910625"/>
            <a:chExt cx="6001359" cy="2852543"/>
          </a:xfrm>
        </p:grpSpPr>
        <p:pic>
          <p:nvPicPr>
            <p:cNvPr id="2054" name="Picture 6" descr="PN Junction - Definition, Formation, Application, VI Characteristics and  FAQs">
              <a:extLst>
                <a:ext uri="{FF2B5EF4-FFF2-40B4-BE49-F238E27FC236}">
                  <a16:creationId xmlns:a16="http://schemas.microsoft.com/office/drawing/2014/main" id="{E5043052-B350-423A-0D1F-8D0C5F51A2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6314" y="3962534"/>
              <a:ext cx="6001359" cy="280063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7012A6F-E8E7-09F3-516D-CCE161AA1126}"/>
                </a:ext>
              </a:extLst>
            </p:cNvPr>
            <p:cNvSpPr/>
            <p:nvPr/>
          </p:nvSpPr>
          <p:spPr>
            <a:xfrm>
              <a:off x="5419898" y="3910625"/>
              <a:ext cx="831273" cy="42352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9" name="TextBox 8">
            <a:extLst>
              <a:ext uri="{FF2B5EF4-FFF2-40B4-BE49-F238E27FC236}">
                <a16:creationId xmlns:a16="http://schemas.microsoft.com/office/drawing/2014/main" id="{E8A6F56D-0813-B92D-6BA9-19F6D34880E5}"/>
              </a:ext>
            </a:extLst>
          </p:cNvPr>
          <p:cNvSpPr txBox="1"/>
          <p:nvPr/>
        </p:nvSpPr>
        <p:spPr>
          <a:xfrm>
            <a:off x="11757357" y="6557093"/>
            <a:ext cx="434643" cy="261610"/>
          </a:xfrm>
          <a:prstGeom prst="rect">
            <a:avLst/>
          </a:prstGeom>
          <a:noFill/>
        </p:spPr>
        <p:txBody>
          <a:bodyPr wrap="square" lIns="91440" tIns="45720" rIns="91440" bIns="45720" rtlCol="0" anchor="t">
            <a:spAutoFit/>
          </a:bodyPr>
          <a:lstStyle/>
          <a:p>
            <a:r>
              <a:rPr lang="en-US" sz="1100" b="1" dirty="0">
                <a:latin typeface="Century Gothic"/>
                <a:ea typeface="Verdana"/>
              </a:rPr>
              <a:t>3</a:t>
            </a:r>
            <a:endParaRPr lang="en-US" sz="1100" b="1" dirty="0">
              <a:latin typeface="Century Gothic"/>
            </a:endParaRPr>
          </a:p>
        </p:txBody>
      </p:sp>
      <p:grpSp>
        <p:nvGrpSpPr>
          <p:cNvPr id="11" name="Group 10">
            <a:extLst>
              <a:ext uri="{FF2B5EF4-FFF2-40B4-BE49-F238E27FC236}">
                <a16:creationId xmlns:a16="http://schemas.microsoft.com/office/drawing/2014/main" id="{AADA8848-971B-51BF-76C6-26CA14FB8518}"/>
              </a:ext>
            </a:extLst>
          </p:cNvPr>
          <p:cNvGrpSpPr/>
          <p:nvPr/>
        </p:nvGrpSpPr>
        <p:grpSpPr>
          <a:xfrm>
            <a:off x="6372008" y="3633537"/>
            <a:ext cx="4092237" cy="2923556"/>
            <a:chOff x="6372008" y="3633537"/>
            <a:chExt cx="4092237" cy="2923556"/>
          </a:xfrm>
        </p:grpSpPr>
        <p:pic>
          <p:nvPicPr>
            <p:cNvPr id="1026" name="Picture 2" descr="Schematic of a Si-MRM. (a) Top view: A P-N diode is embedded in the... |  Download Scientific Diagram">
              <a:extLst>
                <a:ext uri="{FF2B5EF4-FFF2-40B4-BE49-F238E27FC236}">
                  <a16:creationId xmlns:a16="http://schemas.microsoft.com/office/drawing/2014/main" id="{84E78BFE-A8F9-FB89-CCF4-ADD04FEDF6E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8592"/>
            <a:stretch/>
          </p:blipFill>
          <p:spPr bwMode="auto">
            <a:xfrm>
              <a:off x="6720125" y="3887045"/>
              <a:ext cx="3744120" cy="267004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3901A8C-3A69-575C-0AC5-6C8256F25270}"/>
                </a:ext>
              </a:extLst>
            </p:cNvPr>
            <p:cNvSpPr/>
            <p:nvPr/>
          </p:nvSpPr>
          <p:spPr>
            <a:xfrm>
              <a:off x="6372008" y="3633537"/>
              <a:ext cx="793447" cy="700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1596500729"/>
      </p:ext>
    </p:extLst>
  </p:cSld>
  <p:clrMapOvr>
    <a:masterClrMapping/>
  </p:clrMapOvr>
  <mc:AlternateContent xmlns:mc="http://schemas.openxmlformats.org/markup-compatibility/2006" xmlns:p14="http://schemas.microsoft.com/office/powerpoint/2010/main">
    <mc:Choice Requires="p14">
      <p:transition spd="slow" p14:dur="2000" advTm="41454"/>
    </mc:Choice>
    <mc:Fallback xmlns="">
      <p:transition spd="slow" advTm="414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a:extLst>
              <a:ext uri="{FF2B5EF4-FFF2-40B4-BE49-F238E27FC236}">
                <a16:creationId xmlns:a16="http://schemas.microsoft.com/office/drawing/2014/main" id="{F30C8D4A-0CC6-4994-BBFA-D4CF0522C354}"/>
              </a:ext>
            </a:extLst>
          </p:cNvPr>
          <p:cNvSpPr txBox="1"/>
          <p:nvPr/>
        </p:nvSpPr>
        <p:spPr>
          <a:xfrm>
            <a:off x="126054" y="25822"/>
            <a:ext cx="1651414" cy="461665"/>
          </a:xfrm>
          <a:prstGeom prst="rect">
            <a:avLst/>
          </a:prstGeom>
          <a:noFill/>
        </p:spPr>
        <p:txBody>
          <a:bodyPr wrap="none" rtlCol="0">
            <a:spAutoFit/>
          </a:bodyPr>
          <a:lstStyle/>
          <a:p>
            <a:pPr defTabSz="914400">
              <a:defRPr/>
            </a:pPr>
            <a:r>
              <a:rPr lang="en-US" sz="2400" b="1" dirty="0">
                <a:solidFill>
                  <a:srgbClr val="FEBC11"/>
                </a:solidFill>
                <a:latin typeface="Century Gothic" panose="020B0502020202020204" pitchFamily="34" charset="0"/>
              </a:rPr>
              <a:t>Lab Setup</a:t>
            </a:r>
          </a:p>
        </p:txBody>
      </p:sp>
      <p:pic>
        <p:nvPicPr>
          <p:cNvPr id="4" name="Picture 3">
            <a:extLst>
              <a:ext uri="{FF2B5EF4-FFF2-40B4-BE49-F238E27FC236}">
                <a16:creationId xmlns:a16="http://schemas.microsoft.com/office/drawing/2014/main" id="{EBA669BA-A5A5-0E0A-00A7-439044F45E49}"/>
              </a:ext>
            </a:extLst>
          </p:cNvPr>
          <p:cNvPicPr>
            <a:picLocks noChangeAspect="1"/>
          </p:cNvPicPr>
          <p:nvPr/>
        </p:nvPicPr>
        <p:blipFill>
          <a:blip r:embed="rId4"/>
          <a:stretch>
            <a:fillRect/>
          </a:stretch>
        </p:blipFill>
        <p:spPr>
          <a:xfrm>
            <a:off x="163125" y="1443029"/>
            <a:ext cx="5838814" cy="3079543"/>
          </a:xfrm>
          <a:prstGeom prst="rect">
            <a:avLst/>
          </a:prstGeom>
        </p:spPr>
      </p:pic>
      <p:sp>
        <p:nvSpPr>
          <p:cNvPr id="6" name="TextBox 5">
            <a:extLst>
              <a:ext uri="{FF2B5EF4-FFF2-40B4-BE49-F238E27FC236}">
                <a16:creationId xmlns:a16="http://schemas.microsoft.com/office/drawing/2014/main" id="{19F539E1-F9F9-1AD4-9FB6-D3126D957467}"/>
              </a:ext>
            </a:extLst>
          </p:cNvPr>
          <p:cNvSpPr txBox="1"/>
          <p:nvPr/>
        </p:nvSpPr>
        <p:spPr>
          <a:xfrm>
            <a:off x="1864283" y="4673565"/>
            <a:ext cx="6981074" cy="461665"/>
          </a:xfrm>
          <a:prstGeom prst="rect">
            <a:avLst/>
          </a:prstGeom>
          <a:noFill/>
        </p:spPr>
        <p:txBody>
          <a:bodyPr wrap="square" rtlCol="0">
            <a:spAutoFit/>
          </a:bodyPr>
          <a:lstStyle/>
          <a:p>
            <a:r>
              <a:rPr lang="en-US" sz="2400" dirty="0">
                <a:latin typeface="Century Gothic" panose="020B0502020202020204" pitchFamily="34" charset="0"/>
              </a:rPr>
              <a:t>Voltage Sweep</a:t>
            </a:r>
          </a:p>
        </p:txBody>
      </p:sp>
      <p:pic>
        <p:nvPicPr>
          <p:cNvPr id="7" name="Picture 6" descr="A machine with a circular object&#10;&#10;Description automatically generated with medium confidence">
            <a:extLst>
              <a:ext uri="{FF2B5EF4-FFF2-40B4-BE49-F238E27FC236}">
                <a16:creationId xmlns:a16="http://schemas.microsoft.com/office/drawing/2014/main" id="{F21D2A66-9CFE-B7FC-D0F7-F971DDC78F6D}"/>
              </a:ext>
            </a:extLst>
          </p:cNvPr>
          <p:cNvPicPr>
            <a:picLocks noChangeAspect="1"/>
          </p:cNvPicPr>
          <p:nvPr/>
        </p:nvPicPr>
        <p:blipFill>
          <a:blip r:embed="rId5"/>
          <a:stretch>
            <a:fillRect/>
          </a:stretch>
        </p:blipFill>
        <p:spPr>
          <a:xfrm rot="5400000">
            <a:off x="6596916" y="1413710"/>
            <a:ext cx="5035798" cy="3776849"/>
          </a:xfrm>
          <a:prstGeom prst="rect">
            <a:avLst/>
          </a:prstGeom>
        </p:spPr>
      </p:pic>
      <p:sp>
        <p:nvSpPr>
          <p:cNvPr id="8" name="TextBox 7">
            <a:extLst>
              <a:ext uri="{FF2B5EF4-FFF2-40B4-BE49-F238E27FC236}">
                <a16:creationId xmlns:a16="http://schemas.microsoft.com/office/drawing/2014/main" id="{9E572967-BBAA-EC96-4F2D-60000D900343}"/>
              </a:ext>
            </a:extLst>
          </p:cNvPr>
          <p:cNvSpPr txBox="1"/>
          <p:nvPr/>
        </p:nvSpPr>
        <p:spPr>
          <a:xfrm>
            <a:off x="8260567" y="6123194"/>
            <a:ext cx="1958470" cy="461665"/>
          </a:xfrm>
          <a:prstGeom prst="rect">
            <a:avLst/>
          </a:prstGeom>
          <a:noFill/>
        </p:spPr>
        <p:txBody>
          <a:bodyPr wrap="square" rtlCol="0">
            <a:spAutoFit/>
          </a:bodyPr>
          <a:lstStyle/>
          <a:p>
            <a:r>
              <a:rPr lang="en-US" sz="2400" dirty="0" err="1">
                <a:latin typeface="Century Gothic" panose="020B0502020202020204" pitchFamily="34" charset="0"/>
              </a:rPr>
              <a:t>Cryostation</a:t>
            </a:r>
            <a:endParaRPr lang="en-US" sz="2400" dirty="0">
              <a:latin typeface="Century Gothic" panose="020B0502020202020204" pitchFamily="34" charset="0"/>
            </a:endParaRPr>
          </a:p>
        </p:txBody>
      </p:sp>
      <p:sp>
        <p:nvSpPr>
          <p:cNvPr id="2" name="TextBox 1">
            <a:extLst>
              <a:ext uri="{FF2B5EF4-FFF2-40B4-BE49-F238E27FC236}">
                <a16:creationId xmlns:a16="http://schemas.microsoft.com/office/drawing/2014/main" id="{8CD3D587-8EF8-733C-A018-C0ABC016F003}"/>
              </a:ext>
            </a:extLst>
          </p:cNvPr>
          <p:cNvSpPr txBox="1"/>
          <p:nvPr/>
        </p:nvSpPr>
        <p:spPr>
          <a:xfrm>
            <a:off x="11757357" y="6557093"/>
            <a:ext cx="434643" cy="261610"/>
          </a:xfrm>
          <a:prstGeom prst="rect">
            <a:avLst/>
          </a:prstGeom>
          <a:noFill/>
        </p:spPr>
        <p:txBody>
          <a:bodyPr wrap="square" lIns="91440" tIns="45720" rIns="91440" bIns="45720" rtlCol="0" anchor="t">
            <a:spAutoFit/>
          </a:bodyPr>
          <a:lstStyle/>
          <a:p>
            <a:r>
              <a:rPr lang="en-US" sz="1100" b="1" dirty="0">
                <a:latin typeface="Century Gothic"/>
                <a:ea typeface="Verdana"/>
              </a:rPr>
              <a:t>4</a:t>
            </a:r>
            <a:endParaRPr lang="en-US" sz="1100" b="1" dirty="0">
              <a:latin typeface="Century Gothic"/>
            </a:endParaRPr>
          </a:p>
        </p:txBody>
      </p:sp>
    </p:spTree>
    <p:custDataLst>
      <p:tags r:id="rId1"/>
    </p:custDataLst>
    <p:extLst>
      <p:ext uri="{BB962C8B-B14F-4D97-AF65-F5344CB8AC3E}">
        <p14:creationId xmlns:p14="http://schemas.microsoft.com/office/powerpoint/2010/main" val="2698930235"/>
      </p:ext>
    </p:extLst>
  </p:cSld>
  <p:clrMapOvr>
    <a:masterClrMapping/>
  </p:clrMapOvr>
  <mc:AlternateContent xmlns:mc="http://schemas.openxmlformats.org/markup-compatibility/2006" xmlns:p14="http://schemas.microsoft.com/office/powerpoint/2010/main">
    <mc:Choice Requires="p14">
      <p:transition spd="slow" p14:dur="2000" advTm="41454"/>
    </mc:Choice>
    <mc:Fallback xmlns="">
      <p:transition spd="slow" advTm="41454"/>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a:extLst>
              <a:ext uri="{FF2B5EF4-FFF2-40B4-BE49-F238E27FC236}">
                <a16:creationId xmlns:a16="http://schemas.microsoft.com/office/drawing/2014/main" id="{F30C8D4A-0CC6-4994-BBFA-D4CF0522C354}"/>
              </a:ext>
            </a:extLst>
          </p:cNvPr>
          <p:cNvSpPr txBox="1"/>
          <p:nvPr/>
        </p:nvSpPr>
        <p:spPr>
          <a:xfrm>
            <a:off x="126054" y="25822"/>
            <a:ext cx="1651414" cy="461665"/>
          </a:xfrm>
          <a:prstGeom prst="rect">
            <a:avLst/>
          </a:prstGeom>
          <a:noFill/>
        </p:spPr>
        <p:txBody>
          <a:bodyPr wrap="none" rtlCol="0">
            <a:spAutoFit/>
          </a:bodyPr>
          <a:lstStyle/>
          <a:p>
            <a:pPr defTabSz="914400">
              <a:defRPr/>
            </a:pPr>
            <a:r>
              <a:rPr lang="en-US" sz="2400" b="1" dirty="0">
                <a:solidFill>
                  <a:srgbClr val="FEBC11"/>
                </a:solidFill>
                <a:latin typeface="Century Gothic" panose="020B0502020202020204" pitchFamily="34" charset="0"/>
              </a:rPr>
              <a:t>Lab Setup</a:t>
            </a:r>
          </a:p>
        </p:txBody>
      </p:sp>
      <p:pic>
        <p:nvPicPr>
          <p:cNvPr id="4" name="Picture 3">
            <a:extLst>
              <a:ext uri="{FF2B5EF4-FFF2-40B4-BE49-F238E27FC236}">
                <a16:creationId xmlns:a16="http://schemas.microsoft.com/office/drawing/2014/main" id="{EBA669BA-A5A5-0E0A-00A7-439044F45E49}"/>
              </a:ext>
            </a:extLst>
          </p:cNvPr>
          <p:cNvPicPr>
            <a:picLocks noChangeAspect="1"/>
          </p:cNvPicPr>
          <p:nvPr/>
        </p:nvPicPr>
        <p:blipFill>
          <a:blip r:embed="rId4"/>
          <a:stretch>
            <a:fillRect/>
          </a:stretch>
        </p:blipFill>
        <p:spPr>
          <a:xfrm>
            <a:off x="163125" y="1443029"/>
            <a:ext cx="5838814" cy="3079543"/>
          </a:xfrm>
          <a:prstGeom prst="rect">
            <a:avLst/>
          </a:prstGeom>
        </p:spPr>
      </p:pic>
      <p:sp>
        <p:nvSpPr>
          <p:cNvPr id="6" name="TextBox 5">
            <a:extLst>
              <a:ext uri="{FF2B5EF4-FFF2-40B4-BE49-F238E27FC236}">
                <a16:creationId xmlns:a16="http://schemas.microsoft.com/office/drawing/2014/main" id="{19F539E1-F9F9-1AD4-9FB6-D3126D957467}"/>
              </a:ext>
            </a:extLst>
          </p:cNvPr>
          <p:cNvSpPr txBox="1"/>
          <p:nvPr/>
        </p:nvSpPr>
        <p:spPr>
          <a:xfrm>
            <a:off x="1864283" y="4673565"/>
            <a:ext cx="6981074" cy="461665"/>
          </a:xfrm>
          <a:prstGeom prst="rect">
            <a:avLst/>
          </a:prstGeom>
          <a:noFill/>
        </p:spPr>
        <p:txBody>
          <a:bodyPr wrap="square" rtlCol="0">
            <a:spAutoFit/>
          </a:bodyPr>
          <a:lstStyle/>
          <a:p>
            <a:r>
              <a:rPr lang="en-US" sz="2400" dirty="0">
                <a:latin typeface="Century Gothic" panose="020B0502020202020204" pitchFamily="34" charset="0"/>
              </a:rPr>
              <a:t>Voltage Sweep</a:t>
            </a:r>
          </a:p>
        </p:txBody>
      </p:sp>
      <p:pic>
        <p:nvPicPr>
          <p:cNvPr id="3" name="Picture 2" descr="No description available.">
            <a:extLst>
              <a:ext uri="{FF2B5EF4-FFF2-40B4-BE49-F238E27FC236}">
                <a16:creationId xmlns:a16="http://schemas.microsoft.com/office/drawing/2014/main" id="{F55DB82F-5F0F-5316-D189-39347101E5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3449" y="784235"/>
            <a:ext cx="2802731" cy="4982632"/>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7B76624-A917-23F9-4288-A08B0597538E}"/>
              </a:ext>
            </a:extLst>
          </p:cNvPr>
          <p:cNvSpPr txBox="1"/>
          <p:nvPr/>
        </p:nvSpPr>
        <p:spPr>
          <a:xfrm>
            <a:off x="10958195" y="1394323"/>
            <a:ext cx="1016483" cy="461665"/>
          </a:xfrm>
          <a:prstGeom prst="rect">
            <a:avLst/>
          </a:prstGeom>
          <a:noFill/>
        </p:spPr>
        <p:txBody>
          <a:bodyPr wrap="square" rtlCol="0">
            <a:spAutoFit/>
          </a:bodyPr>
          <a:lstStyle/>
          <a:p>
            <a:r>
              <a:rPr lang="en-US" sz="2400" dirty="0">
                <a:latin typeface="Century Gothic" panose="020B0502020202020204" pitchFamily="34" charset="0"/>
              </a:rPr>
              <a:t>Chip</a:t>
            </a:r>
          </a:p>
        </p:txBody>
      </p:sp>
      <p:sp>
        <p:nvSpPr>
          <p:cNvPr id="5" name="TextBox 4">
            <a:extLst>
              <a:ext uri="{FF2B5EF4-FFF2-40B4-BE49-F238E27FC236}">
                <a16:creationId xmlns:a16="http://schemas.microsoft.com/office/drawing/2014/main" id="{B0542AD2-6D25-2A66-8FCF-5C367BA50915}"/>
              </a:ext>
            </a:extLst>
          </p:cNvPr>
          <p:cNvSpPr txBox="1"/>
          <p:nvPr/>
        </p:nvSpPr>
        <p:spPr>
          <a:xfrm>
            <a:off x="11757357" y="6557093"/>
            <a:ext cx="434643" cy="261610"/>
          </a:xfrm>
          <a:prstGeom prst="rect">
            <a:avLst/>
          </a:prstGeom>
          <a:noFill/>
        </p:spPr>
        <p:txBody>
          <a:bodyPr wrap="square" lIns="91440" tIns="45720" rIns="91440" bIns="45720" rtlCol="0" anchor="t">
            <a:spAutoFit/>
          </a:bodyPr>
          <a:lstStyle/>
          <a:p>
            <a:r>
              <a:rPr lang="en-US" sz="1100" b="1" dirty="0">
                <a:latin typeface="Century Gothic"/>
                <a:ea typeface="Verdana"/>
              </a:rPr>
              <a:t>5</a:t>
            </a:r>
            <a:endParaRPr lang="en-US" sz="1100" b="1" dirty="0">
              <a:latin typeface="Century Gothic"/>
            </a:endParaRPr>
          </a:p>
        </p:txBody>
      </p:sp>
      <p:cxnSp>
        <p:nvCxnSpPr>
          <p:cNvPr id="10" name="Straight Arrow Connector 9">
            <a:extLst>
              <a:ext uri="{FF2B5EF4-FFF2-40B4-BE49-F238E27FC236}">
                <a16:creationId xmlns:a16="http://schemas.microsoft.com/office/drawing/2014/main" id="{816933EB-4FDA-134A-AD3F-8995ACAEE643}"/>
              </a:ext>
            </a:extLst>
          </p:cNvPr>
          <p:cNvCxnSpPr/>
          <p:nvPr/>
        </p:nvCxnSpPr>
        <p:spPr>
          <a:xfrm flipH="1">
            <a:off x="9124122" y="1689652"/>
            <a:ext cx="1838739" cy="140141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F23A3-8E66-54EA-AF3D-3D4643D1939A}"/>
              </a:ext>
            </a:extLst>
          </p:cNvPr>
          <p:cNvSpPr txBox="1"/>
          <p:nvPr/>
        </p:nvSpPr>
        <p:spPr>
          <a:xfrm>
            <a:off x="7473951" y="6070260"/>
            <a:ext cx="6981074" cy="461665"/>
          </a:xfrm>
          <a:prstGeom prst="rect">
            <a:avLst/>
          </a:prstGeom>
          <a:noFill/>
        </p:spPr>
        <p:txBody>
          <a:bodyPr wrap="square" rtlCol="0">
            <a:spAutoFit/>
          </a:bodyPr>
          <a:lstStyle/>
          <a:p>
            <a:r>
              <a:rPr lang="en-US" sz="2400" dirty="0">
                <a:latin typeface="Century Gothic" panose="020B0502020202020204" pitchFamily="34" charset="0"/>
              </a:rPr>
              <a:t>Electro-Optic-Modulator</a:t>
            </a:r>
          </a:p>
        </p:txBody>
      </p:sp>
    </p:spTree>
    <p:custDataLst>
      <p:tags r:id="rId1"/>
    </p:custDataLst>
    <p:extLst>
      <p:ext uri="{BB962C8B-B14F-4D97-AF65-F5344CB8AC3E}">
        <p14:creationId xmlns:p14="http://schemas.microsoft.com/office/powerpoint/2010/main" val="371171426"/>
      </p:ext>
    </p:extLst>
  </p:cSld>
  <p:clrMapOvr>
    <a:masterClrMapping/>
  </p:clrMapOvr>
  <mc:AlternateContent xmlns:mc="http://schemas.openxmlformats.org/markup-compatibility/2006" xmlns:p14="http://schemas.microsoft.com/office/powerpoint/2010/main">
    <mc:Choice Requires="p14">
      <p:transition spd="slow" p14:dur="2000" advTm="41454"/>
    </mc:Choice>
    <mc:Fallback xmlns="">
      <p:transition spd="slow" advTm="41454"/>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a:extLst>
              <a:ext uri="{FF2B5EF4-FFF2-40B4-BE49-F238E27FC236}">
                <a16:creationId xmlns:a16="http://schemas.microsoft.com/office/drawing/2014/main" id="{F30C8D4A-0CC6-4994-BBFA-D4CF0522C354}"/>
              </a:ext>
            </a:extLst>
          </p:cNvPr>
          <p:cNvSpPr txBox="1"/>
          <p:nvPr/>
        </p:nvSpPr>
        <p:spPr>
          <a:xfrm>
            <a:off x="126054" y="25822"/>
            <a:ext cx="5359159" cy="461665"/>
          </a:xfrm>
          <a:prstGeom prst="rect">
            <a:avLst/>
          </a:prstGeom>
          <a:noFill/>
        </p:spPr>
        <p:txBody>
          <a:bodyPr wrap="none" rtlCol="0">
            <a:spAutoFit/>
          </a:bodyPr>
          <a:lstStyle/>
          <a:p>
            <a:pPr defTabSz="914400">
              <a:defRPr/>
            </a:pPr>
            <a:r>
              <a:rPr lang="en-US" sz="2400" b="1" dirty="0">
                <a:solidFill>
                  <a:srgbClr val="FEBC11"/>
                </a:solidFill>
                <a:latin typeface="Century Gothic" panose="020B0502020202020204" pitchFamily="34" charset="0"/>
              </a:rPr>
              <a:t>How do we measure temperature?</a:t>
            </a:r>
          </a:p>
        </p:txBody>
      </p:sp>
      <p:pic>
        <p:nvPicPr>
          <p:cNvPr id="4" name="Picture 3" descr="A computer screen with a red circle on it&#10;&#10;Description automatically generated">
            <a:extLst>
              <a:ext uri="{FF2B5EF4-FFF2-40B4-BE49-F238E27FC236}">
                <a16:creationId xmlns:a16="http://schemas.microsoft.com/office/drawing/2014/main" id="{D12BE79E-1412-76D9-679F-D56EDC7F41C1}"/>
              </a:ext>
            </a:extLst>
          </p:cNvPr>
          <p:cNvPicPr>
            <a:picLocks noChangeAspect="1"/>
          </p:cNvPicPr>
          <p:nvPr/>
        </p:nvPicPr>
        <p:blipFill rotWithShape="1">
          <a:blip r:embed="rId4"/>
          <a:srcRect l="16208" t="5372" r="34869" b="35114"/>
          <a:stretch/>
        </p:blipFill>
        <p:spPr>
          <a:xfrm>
            <a:off x="531205" y="1504505"/>
            <a:ext cx="5391670" cy="3849272"/>
          </a:xfrm>
          <a:prstGeom prst="rect">
            <a:avLst/>
          </a:prstGeom>
        </p:spPr>
      </p:pic>
      <p:pic>
        <p:nvPicPr>
          <p:cNvPr id="1032" name="Picture 8" descr="Amazon.com: XIXIXIAXIA Printer Cable to Computer Cord Compatible for HP  OfficeJet Pro 9025 9015 8740 8210 8020 8025 8035 7740 7110 6230 5740 5255  4650 4630 3830 250 200 : Electronics">
            <a:extLst>
              <a:ext uri="{FF2B5EF4-FFF2-40B4-BE49-F238E27FC236}">
                <a16:creationId xmlns:a16="http://schemas.microsoft.com/office/drawing/2014/main" id="{5D694F47-C5C8-BF5E-48BD-7DA2F4C674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71147" y="1703001"/>
            <a:ext cx="3650776" cy="36507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43C015E-6D54-13EF-43EB-36BC520D40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77278" y="1309132"/>
            <a:ext cx="4438514" cy="443851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5405BEE-BF74-AC5C-A46F-3CF454F16A80}"/>
              </a:ext>
            </a:extLst>
          </p:cNvPr>
          <p:cNvSpPr txBox="1"/>
          <p:nvPr/>
        </p:nvSpPr>
        <p:spPr>
          <a:xfrm>
            <a:off x="11757357" y="6557093"/>
            <a:ext cx="434643" cy="261610"/>
          </a:xfrm>
          <a:prstGeom prst="rect">
            <a:avLst/>
          </a:prstGeom>
          <a:noFill/>
        </p:spPr>
        <p:txBody>
          <a:bodyPr wrap="square" lIns="91440" tIns="45720" rIns="91440" bIns="45720" rtlCol="0" anchor="t">
            <a:spAutoFit/>
          </a:bodyPr>
          <a:lstStyle/>
          <a:p>
            <a:r>
              <a:rPr lang="en-US" sz="1100" b="1" dirty="0">
                <a:latin typeface="Century Gothic"/>
                <a:ea typeface="Verdana"/>
              </a:rPr>
              <a:t>6</a:t>
            </a:r>
            <a:endParaRPr lang="en-US" sz="1100" b="1" dirty="0">
              <a:latin typeface="Century Gothic"/>
            </a:endParaRPr>
          </a:p>
        </p:txBody>
      </p:sp>
    </p:spTree>
    <p:custDataLst>
      <p:tags r:id="rId1"/>
    </p:custDataLst>
    <p:extLst>
      <p:ext uri="{BB962C8B-B14F-4D97-AF65-F5344CB8AC3E}">
        <p14:creationId xmlns:p14="http://schemas.microsoft.com/office/powerpoint/2010/main" val="2046457008"/>
      </p:ext>
    </p:extLst>
  </p:cSld>
  <p:clrMapOvr>
    <a:masterClrMapping/>
  </p:clrMapOvr>
  <mc:AlternateContent xmlns:mc="http://schemas.openxmlformats.org/markup-compatibility/2006" xmlns:p14="http://schemas.microsoft.com/office/powerpoint/2010/main">
    <mc:Choice Requires="p14">
      <p:transition spd="slow" p14:dur="2000" advTm="41454"/>
    </mc:Choice>
    <mc:Fallback xmlns="">
      <p:transition spd="slow" advTm="414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a:extLst>
              <a:ext uri="{FF2B5EF4-FFF2-40B4-BE49-F238E27FC236}">
                <a16:creationId xmlns:a16="http://schemas.microsoft.com/office/drawing/2014/main" id="{F30C8D4A-0CC6-4994-BBFA-D4CF0522C354}"/>
              </a:ext>
            </a:extLst>
          </p:cNvPr>
          <p:cNvSpPr txBox="1"/>
          <p:nvPr/>
        </p:nvSpPr>
        <p:spPr>
          <a:xfrm>
            <a:off x="126054" y="25822"/>
            <a:ext cx="3539752" cy="461665"/>
          </a:xfrm>
          <a:prstGeom prst="rect">
            <a:avLst/>
          </a:prstGeom>
          <a:noFill/>
        </p:spPr>
        <p:txBody>
          <a:bodyPr wrap="none" rtlCol="0">
            <a:spAutoFit/>
          </a:bodyPr>
          <a:lstStyle/>
          <a:p>
            <a:pPr defTabSz="914400">
              <a:defRPr/>
            </a:pPr>
            <a:r>
              <a:rPr lang="en-US" sz="2400" b="1" dirty="0">
                <a:solidFill>
                  <a:srgbClr val="FEBC11"/>
                </a:solidFill>
                <a:latin typeface="Century Gothic" panose="020B0502020202020204" pitchFamily="34" charset="0"/>
              </a:rPr>
              <a:t>Temperature Readings</a:t>
            </a:r>
          </a:p>
        </p:txBody>
      </p:sp>
      <p:sp>
        <p:nvSpPr>
          <p:cNvPr id="4" name="TextBox 3">
            <a:extLst>
              <a:ext uri="{FF2B5EF4-FFF2-40B4-BE49-F238E27FC236}">
                <a16:creationId xmlns:a16="http://schemas.microsoft.com/office/drawing/2014/main" id="{F5A024F8-8FE0-CE67-9476-EA0A8C5D75EA}"/>
              </a:ext>
            </a:extLst>
          </p:cNvPr>
          <p:cNvSpPr txBox="1"/>
          <p:nvPr/>
        </p:nvSpPr>
        <p:spPr>
          <a:xfrm>
            <a:off x="11757357" y="6557093"/>
            <a:ext cx="434643" cy="261610"/>
          </a:xfrm>
          <a:prstGeom prst="rect">
            <a:avLst/>
          </a:prstGeom>
          <a:noFill/>
        </p:spPr>
        <p:txBody>
          <a:bodyPr wrap="square" lIns="91440" tIns="45720" rIns="91440" bIns="45720" rtlCol="0" anchor="t">
            <a:spAutoFit/>
          </a:bodyPr>
          <a:lstStyle/>
          <a:p>
            <a:r>
              <a:rPr lang="en-US" sz="1100" b="1" dirty="0">
                <a:latin typeface="Century Gothic"/>
                <a:ea typeface="Verdana"/>
              </a:rPr>
              <a:t>7</a:t>
            </a:r>
            <a:endParaRPr lang="en-US" sz="1100" b="1" dirty="0">
              <a:latin typeface="Century Gothic"/>
            </a:endParaRPr>
          </a:p>
        </p:txBody>
      </p:sp>
      <p:grpSp>
        <p:nvGrpSpPr>
          <p:cNvPr id="8" name="Group 7">
            <a:extLst>
              <a:ext uri="{FF2B5EF4-FFF2-40B4-BE49-F238E27FC236}">
                <a16:creationId xmlns:a16="http://schemas.microsoft.com/office/drawing/2014/main" id="{BF7DA860-CEB2-FB83-ED14-9F27AB4478BE}"/>
              </a:ext>
            </a:extLst>
          </p:cNvPr>
          <p:cNvGrpSpPr/>
          <p:nvPr/>
        </p:nvGrpSpPr>
        <p:grpSpPr>
          <a:xfrm>
            <a:off x="8468273" y="1034937"/>
            <a:ext cx="1268137" cy="1166885"/>
            <a:chOff x="1510612" y="2025853"/>
            <a:chExt cx="1268137" cy="1166885"/>
          </a:xfrm>
        </p:grpSpPr>
        <p:sp>
          <p:nvSpPr>
            <p:cNvPr id="6" name="Rectangle 5">
              <a:extLst>
                <a:ext uri="{FF2B5EF4-FFF2-40B4-BE49-F238E27FC236}">
                  <a16:creationId xmlns:a16="http://schemas.microsoft.com/office/drawing/2014/main" id="{01E4174A-BFBB-DD96-611E-CB52824DEB1D}"/>
                </a:ext>
              </a:extLst>
            </p:cNvPr>
            <p:cNvSpPr/>
            <p:nvPr/>
          </p:nvSpPr>
          <p:spPr>
            <a:xfrm rot="2745044">
              <a:off x="1561239" y="2033503"/>
              <a:ext cx="1166885" cy="115158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34D88C5-D1DD-205A-B33A-5E655FB31902}"/>
                </a:ext>
              </a:extLst>
            </p:cNvPr>
            <p:cNvSpPr txBox="1"/>
            <p:nvPr/>
          </p:nvSpPr>
          <p:spPr>
            <a:xfrm>
              <a:off x="1510612" y="2394172"/>
              <a:ext cx="1268137" cy="400110"/>
            </a:xfrm>
            <a:prstGeom prst="rect">
              <a:avLst/>
            </a:prstGeom>
            <a:noFill/>
          </p:spPr>
          <p:txBody>
            <a:bodyPr wrap="square" rtlCol="0">
              <a:spAutoFit/>
            </a:bodyPr>
            <a:lstStyle/>
            <a:p>
              <a:pPr algn="ctr"/>
              <a:r>
                <a:rPr lang="en-US" sz="2000" dirty="0">
                  <a:latin typeface="Century Gothic" panose="020B0502020202020204" pitchFamily="34" charset="0"/>
                </a:rPr>
                <a:t>While</a:t>
              </a:r>
            </a:p>
          </p:txBody>
        </p:sp>
      </p:grpSp>
      <p:grpSp>
        <p:nvGrpSpPr>
          <p:cNvPr id="20" name="Group 19">
            <a:extLst>
              <a:ext uri="{FF2B5EF4-FFF2-40B4-BE49-F238E27FC236}">
                <a16:creationId xmlns:a16="http://schemas.microsoft.com/office/drawing/2014/main" id="{89AC75D2-081D-46DB-371D-336E733510BF}"/>
              </a:ext>
            </a:extLst>
          </p:cNvPr>
          <p:cNvGrpSpPr/>
          <p:nvPr/>
        </p:nvGrpSpPr>
        <p:grpSpPr>
          <a:xfrm>
            <a:off x="1879079" y="1185547"/>
            <a:ext cx="2254073" cy="835528"/>
            <a:chOff x="2989812" y="4123568"/>
            <a:chExt cx="2254073" cy="835528"/>
          </a:xfrm>
        </p:grpSpPr>
        <p:sp>
          <p:nvSpPr>
            <p:cNvPr id="17" name="Rectangle 16">
              <a:extLst>
                <a:ext uri="{FF2B5EF4-FFF2-40B4-BE49-F238E27FC236}">
                  <a16:creationId xmlns:a16="http://schemas.microsoft.com/office/drawing/2014/main" id="{64910F51-E271-CA3A-A812-596CA73F2BDA}"/>
                </a:ext>
              </a:extLst>
            </p:cNvPr>
            <p:cNvSpPr/>
            <p:nvPr/>
          </p:nvSpPr>
          <p:spPr>
            <a:xfrm>
              <a:off x="2989812" y="4123568"/>
              <a:ext cx="2254073" cy="83552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3707701-E049-4DC8-BF4D-9C905EA75755}"/>
                </a:ext>
              </a:extLst>
            </p:cNvPr>
            <p:cNvSpPr txBox="1"/>
            <p:nvPr/>
          </p:nvSpPr>
          <p:spPr>
            <a:xfrm>
              <a:off x="3110254" y="4341277"/>
              <a:ext cx="2013187" cy="400110"/>
            </a:xfrm>
            <a:prstGeom prst="rect">
              <a:avLst/>
            </a:prstGeom>
            <a:noFill/>
          </p:spPr>
          <p:txBody>
            <a:bodyPr wrap="square" rtlCol="0">
              <a:spAutoFit/>
            </a:bodyPr>
            <a:lstStyle/>
            <a:p>
              <a:pPr algn="ctr"/>
              <a:r>
                <a:rPr lang="en-US" sz="2000" dirty="0">
                  <a:latin typeface="Century Gothic" panose="020B0502020202020204" pitchFamily="34" charset="0"/>
                </a:rPr>
                <a:t>Resize Window</a:t>
              </a:r>
            </a:p>
          </p:txBody>
        </p:sp>
      </p:grpSp>
      <p:grpSp>
        <p:nvGrpSpPr>
          <p:cNvPr id="21" name="Group 20">
            <a:extLst>
              <a:ext uri="{FF2B5EF4-FFF2-40B4-BE49-F238E27FC236}">
                <a16:creationId xmlns:a16="http://schemas.microsoft.com/office/drawing/2014/main" id="{BE6B514F-CB1A-E448-DBED-E1BFCE5EADCF}"/>
              </a:ext>
            </a:extLst>
          </p:cNvPr>
          <p:cNvGrpSpPr/>
          <p:nvPr/>
        </p:nvGrpSpPr>
        <p:grpSpPr>
          <a:xfrm>
            <a:off x="7975304" y="2824955"/>
            <a:ext cx="2254073" cy="835528"/>
            <a:chOff x="2989812" y="4123568"/>
            <a:chExt cx="2254073" cy="835528"/>
          </a:xfrm>
        </p:grpSpPr>
        <p:sp>
          <p:nvSpPr>
            <p:cNvPr id="22" name="Rectangle 21">
              <a:extLst>
                <a:ext uri="{FF2B5EF4-FFF2-40B4-BE49-F238E27FC236}">
                  <a16:creationId xmlns:a16="http://schemas.microsoft.com/office/drawing/2014/main" id="{76521213-5E34-8338-9FDE-206FC490ECEE}"/>
                </a:ext>
              </a:extLst>
            </p:cNvPr>
            <p:cNvSpPr/>
            <p:nvPr/>
          </p:nvSpPr>
          <p:spPr>
            <a:xfrm>
              <a:off x="2989812" y="4123568"/>
              <a:ext cx="2254073" cy="83552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5D23AB67-51A8-57AD-D18D-A50FBD33D7AF}"/>
                </a:ext>
              </a:extLst>
            </p:cNvPr>
            <p:cNvSpPr txBox="1"/>
            <p:nvPr/>
          </p:nvSpPr>
          <p:spPr>
            <a:xfrm>
              <a:off x="3050032" y="4341277"/>
              <a:ext cx="2133631" cy="400110"/>
            </a:xfrm>
            <a:prstGeom prst="rect">
              <a:avLst/>
            </a:prstGeom>
            <a:noFill/>
          </p:spPr>
          <p:txBody>
            <a:bodyPr wrap="square" rtlCol="0">
              <a:spAutoFit/>
            </a:bodyPr>
            <a:lstStyle/>
            <a:p>
              <a:pPr algn="ctr"/>
              <a:r>
                <a:rPr lang="en-US" sz="2000" dirty="0">
                  <a:latin typeface="Century Gothic" panose="020B0502020202020204" pitchFamily="34" charset="0"/>
                </a:rPr>
                <a:t>Edge Detection</a:t>
              </a:r>
            </a:p>
          </p:txBody>
        </p:sp>
      </p:grpSp>
      <p:grpSp>
        <p:nvGrpSpPr>
          <p:cNvPr id="24" name="Group 23">
            <a:extLst>
              <a:ext uri="{FF2B5EF4-FFF2-40B4-BE49-F238E27FC236}">
                <a16:creationId xmlns:a16="http://schemas.microsoft.com/office/drawing/2014/main" id="{42F41B06-6411-01AF-B68E-85CEFBE53A72}"/>
              </a:ext>
            </a:extLst>
          </p:cNvPr>
          <p:cNvGrpSpPr/>
          <p:nvPr/>
        </p:nvGrpSpPr>
        <p:grpSpPr>
          <a:xfrm>
            <a:off x="7975302" y="4041708"/>
            <a:ext cx="2254073" cy="835528"/>
            <a:chOff x="2989812" y="4123568"/>
            <a:chExt cx="2254073" cy="835528"/>
          </a:xfrm>
        </p:grpSpPr>
        <p:sp>
          <p:nvSpPr>
            <p:cNvPr id="25" name="Rectangle 24">
              <a:extLst>
                <a:ext uri="{FF2B5EF4-FFF2-40B4-BE49-F238E27FC236}">
                  <a16:creationId xmlns:a16="http://schemas.microsoft.com/office/drawing/2014/main" id="{CC6111AC-1210-96DF-A9A5-B0D21AF7F772}"/>
                </a:ext>
              </a:extLst>
            </p:cNvPr>
            <p:cNvSpPr/>
            <p:nvPr/>
          </p:nvSpPr>
          <p:spPr>
            <a:xfrm>
              <a:off x="2989812" y="4123568"/>
              <a:ext cx="2254073" cy="83552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E2B6585-AE1D-C290-DC31-64ADD6F2BEF4}"/>
                </a:ext>
              </a:extLst>
            </p:cNvPr>
            <p:cNvSpPr txBox="1"/>
            <p:nvPr/>
          </p:nvSpPr>
          <p:spPr>
            <a:xfrm>
              <a:off x="3050032" y="4341277"/>
              <a:ext cx="2133631" cy="400110"/>
            </a:xfrm>
            <a:prstGeom prst="rect">
              <a:avLst/>
            </a:prstGeom>
            <a:noFill/>
          </p:spPr>
          <p:txBody>
            <a:bodyPr wrap="square" rtlCol="0">
              <a:spAutoFit/>
            </a:bodyPr>
            <a:lstStyle/>
            <a:p>
              <a:pPr algn="ctr"/>
              <a:r>
                <a:rPr lang="en-US" sz="2000" dirty="0">
                  <a:latin typeface="Century Gothic" panose="020B0502020202020204" pitchFamily="34" charset="0"/>
                </a:rPr>
                <a:t>Voltage Sweep</a:t>
              </a:r>
            </a:p>
          </p:txBody>
        </p:sp>
      </p:grpSp>
      <p:cxnSp>
        <p:nvCxnSpPr>
          <p:cNvPr id="36" name="Straight Arrow Connector 35">
            <a:extLst>
              <a:ext uri="{FF2B5EF4-FFF2-40B4-BE49-F238E27FC236}">
                <a16:creationId xmlns:a16="http://schemas.microsoft.com/office/drawing/2014/main" id="{7BFC0816-CAC4-DB1B-15F2-422687C121C9}"/>
              </a:ext>
            </a:extLst>
          </p:cNvPr>
          <p:cNvCxnSpPr>
            <a:stCxn id="17" idx="3"/>
          </p:cNvCxnSpPr>
          <p:nvPr/>
        </p:nvCxnSpPr>
        <p:spPr>
          <a:xfrm>
            <a:off x="4133152" y="1603311"/>
            <a:ext cx="4152239" cy="0"/>
          </a:xfrm>
          <a:prstGeom prst="straightConnector1">
            <a:avLst/>
          </a:prstGeom>
          <a:ln w="254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38" name="Straight Arrow Connector 37">
            <a:extLst>
              <a:ext uri="{FF2B5EF4-FFF2-40B4-BE49-F238E27FC236}">
                <a16:creationId xmlns:a16="http://schemas.microsoft.com/office/drawing/2014/main" id="{1289A0DD-335B-DFD7-EED5-21676A60D3D0}"/>
              </a:ext>
            </a:extLst>
          </p:cNvPr>
          <p:cNvCxnSpPr/>
          <p:nvPr/>
        </p:nvCxnSpPr>
        <p:spPr>
          <a:xfrm>
            <a:off x="9102341" y="2438084"/>
            <a:ext cx="0" cy="381981"/>
          </a:xfrm>
          <a:prstGeom prst="straightConnector1">
            <a:avLst/>
          </a:prstGeom>
          <a:ln w="254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39" name="Straight Arrow Connector 38">
            <a:extLst>
              <a:ext uri="{FF2B5EF4-FFF2-40B4-BE49-F238E27FC236}">
                <a16:creationId xmlns:a16="http://schemas.microsoft.com/office/drawing/2014/main" id="{A2971DF8-B29E-DF7C-1F6D-954707638536}"/>
              </a:ext>
            </a:extLst>
          </p:cNvPr>
          <p:cNvCxnSpPr/>
          <p:nvPr/>
        </p:nvCxnSpPr>
        <p:spPr>
          <a:xfrm>
            <a:off x="9102337" y="3659727"/>
            <a:ext cx="0" cy="381981"/>
          </a:xfrm>
          <a:prstGeom prst="straightConnector1">
            <a:avLst/>
          </a:prstGeom>
          <a:ln w="254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43" name="Elbow Connector 42">
            <a:extLst>
              <a:ext uri="{FF2B5EF4-FFF2-40B4-BE49-F238E27FC236}">
                <a16:creationId xmlns:a16="http://schemas.microsoft.com/office/drawing/2014/main" id="{4ED090F2-620E-9A9A-6E6D-BF2198F2D7EF}"/>
              </a:ext>
            </a:extLst>
          </p:cNvPr>
          <p:cNvCxnSpPr>
            <a:stCxn id="25" idx="2"/>
          </p:cNvCxnSpPr>
          <p:nvPr/>
        </p:nvCxnSpPr>
        <p:spPr>
          <a:xfrm rot="16200000" flipH="1">
            <a:off x="9603895" y="4375679"/>
            <a:ext cx="1233108" cy="2236221"/>
          </a:xfrm>
          <a:prstGeom prst="bentConnector2">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ECD523F-AE68-8DBD-A62D-D972FA06AB43}"/>
              </a:ext>
            </a:extLst>
          </p:cNvPr>
          <p:cNvCxnSpPr>
            <a:cxnSpLocks/>
          </p:cNvCxnSpPr>
          <p:nvPr/>
        </p:nvCxnSpPr>
        <p:spPr>
          <a:xfrm flipV="1">
            <a:off x="11338560" y="1590850"/>
            <a:ext cx="0" cy="453542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1E834DA-5147-92B5-FB07-DC609DE9F534}"/>
              </a:ext>
            </a:extLst>
          </p:cNvPr>
          <p:cNvCxnSpPr/>
          <p:nvPr/>
        </p:nvCxnSpPr>
        <p:spPr>
          <a:xfrm flipH="1">
            <a:off x="9921905" y="1603311"/>
            <a:ext cx="1416655" cy="1506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0" name="Picture 59" descr="A screen shot of a device&#10;&#10;Description automatically generated">
            <a:extLst>
              <a:ext uri="{FF2B5EF4-FFF2-40B4-BE49-F238E27FC236}">
                <a16:creationId xmlns:a16="http://schemas.microsoft.com/office/drawing/2014/main" id="{0A8D727A-499C-1265-FBB8-CEBC67CE85E4}"/>
              </a:ext>
            </a:extLst>
          </p:cNvPr>
          <p:cNvPicPr>
            <a:picLocks noChangeAspect="1"/>
          </p:cNvPicPr>
          <p:nvPr/>
        </p:nvPicPr>
        <p:blipFill>
          <a:blip r:embed="rId4"/>
          <a:stretch>
            <a:fillRect/>
          </a:stretch>
        </p:blipFill>
        <p:spPr>
          <a:xfrm>
            <a:off x="1534601" y="2407947"/>
            <a:ext cx="4956213" cy="3952618"/>
          </a:xfrm>
          <a:prstGeom prst="rect">
            <a:avLst/>
          </a:prstGeom>
        </p:spPr>
      </p:pic>
    </p:spTree>
    <p:custDataLst>
      <p:tags r:id="rId1"/>
    </p:custDataLst>
    <p:extLst>
      <p:ext uri="{BB962C8B-B14F-4D97-AF65-F5344CB8AC3E}">
        <p14:creationId xmlns:p14="http://schemas.microsoft.com/office/powerpoint/2010/main" val="1206776219"/>
      </p:ext>
    </p:extLst>
  </p:cSld>
  <p:clrMapOvr>
    <a:masterClrMapping/>
  </p:clrMapOvr>
  <mc:AlternateContent xmlns:mc="http://schemas.openxmlformats.org/markup-compatibility/2006" xmlns:p14="http://schemas.microsoft.com/office/powerpoint/2010/main">
    <mc:Choice Requires="p14">
      <p:transition spd="slow" p14:dur="2000" advTm="41454"/>
    </mc:Choice>
    <mc:Fallback xmlns="">
      <p:transition spd="slow" advTm="41454"/>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a:extLst>
              <a:ext uri="{FF2B5EF4-FFF2-40B4-BE49-F238E27FC236}">
                <a16:creationId xmlns:a16="http://schemas.microsoft.com/office/drawing/2014/main" id="{F30C8D4A-0CC6-4994-BBFA-D4CF0522C354}"/>
              </a:ext>
            </a:extLst>
          </p:cNvPr>
          <p:cNvSpPr txBox="1"/>
          <p:nvPr/>
        </p:nvSpPr>
        <p:spPr>
          <a:xfrm>
            <a:off x="126054" y="25822"/>
            <a:ext cx="3539752" cy="461665"/>
          </a:xfrm>
          <a:prstGeom prst="rect">
            <a:avLst/>
          </a:prstGeom>
          <a:noFill/>
        </p:spPr>
        <p:txBody>
          <a:bodyPr wrap="none" rtlCol="0">
            <a:spAutoFit/>
          </a:bodyPr>
          <a:lstStyle/>
          <a:p>
            <a:pPr defTabSz="914400">
              <a:defRPr/>
            </a:pPr>
            <a:r>
              <a:rPr lang="en-US" sz="2400" b="1" dirty="0">
                <a:solidFill>
                  <a:srgbClr val="FEBC11"/>
                </a:solidFill>
                <a:latin typeface="Century Gothic" panose="020B0502020202020204" pitchFamily="34" charset="0"/>
              </a:rPr>
              <a:t>Temperature Readings</a:t>
            </a:r>
          </a:p>
        </p:txBody>
      </p:sp>
      <p:pic>
        <p:nvPicPr>
          <p:cNvPr id="2" name="Picture 12" descr="Logitech C920 PRO HD Webcam, 1080p Video with Stereo Audio">
            <a:extLst>
              <a:ext uri="{FF2B5EF4-FFF2-40B4-BE49-F238E27FC236}">
                <a16:creationId xmlns:a16="http://schemas.microsoft.com/office/drawing/2014/main" id="{3EA5A035-C71A-69B2-C720-EE21248A0C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017" y="2738883"/>
            <a:ext cx="2250567" cy="1932508"/>
          </a:xfrm>
          <a:prstGeom prst="rect">
            <a:avLst/>
          </a:prstGeom>
          <a:noFill/>
          <a:scene3d>
            <a:camera prst="orthographicFront">
              <a:rot lat="0" lon="10799980" rev="0"/>
            </a:camera>
            <a:lightRig rig="threePt" dir="t"/>
          </a:scene3d>
          <a:extLst>
            <a:ext uri="{909E8E84-426E-40DD-AFC4-6F175D3DCCD1}">
              <a14:hiddenFill xmlns:a14="http://schemas.microsoft.com/office/drawing/2010/main">
                <a:solidFill>
                  <a:srgbClr val="FFFFFF"/>
                </a:solidFill>
              </a14:hiddenFill>
            </a:ext>
          </a:extLst>
        </p:spPr>
      </p:pic>
      <p:pic>
        <p:nvPicPr>
          <p:cNvPr id="3" name="Picture 2" descr="A computer screen with a red circle on it&#10;&#10;Description automatically generated">
            <a:extLst>
              <a:ext uri="{FF2B5EF4-FFF2-40B4-BE49-F238E27FC236}">
                <a16:creationId xmlns:a16="http://schemas.microsoft.com/office/drawing/2014/main" id="{CE6E0CD1-39FC-E2D5-FB2B-553F2B5FDD5E}"/>
              </a:ext>
            </a:extLst>
          </p:cNvPr>
          <p:cNvPicPr>
            <a:picLocks noChangeAspect="1"/>
          </p:cNvPicPr>
          <p:nvPr/>
        </p:nvPicPr>
        <p:blipFill rotWithShape="1">
          <a:blip r:embed="rId5"/>
          <a:srcRect l="16208" t="5372" r="34869" b="35114"/>
          <a:stretch/>
        </p:blipFill>
        <p:spPr>
          <a:xfrm>
            <a:off x="3457041" y="1504364"/>
            <a:ext cx="5391670" cy="3849272"/>
          </a:xfrm>
          <a:prstGeom prst="rect">
            <a:avLst/>
          </a:prstGeom>
        </p:spPr>
      </p:pic>
      <p:pic>
        <p:nvPicPr>
          <p:cNvPr id="5" name="Picture 4" descr="A close up of a number&#10;&#10;Description automatically generated">
            <a:extLst>
              <a:ext uri="{FF2B5EF4-FFF2-40B4-BE49-F238E27FC236}">
                <a16:creationId xmlns:a16="http://schemas.microsoft.com/office/drawing/2014/main" id="{E29940BD-C953-7A65-4E9D-F9C0F6F37002}"/>
              </a:ext>
            </a:extLst>
          </p:cNvPr>
          <p:cNvPicPr>
            <a:picLocks noChangeAspect="1"/>
          </p:cNvPicPr>
          <p:nvPr/>
        </p:nvPicPr>
        <p:blipFill>
          <a:blip r:embed="rId6"/>
          <a:stretch>
            <a:fillRect/>
          </a:stretch>
        </p:blipFill>
        <p:spPr>
          <a:xfrm>
            <a:off x="9814588" y="3162300"/>
            <a:ext cx="1331568" cy="614570"/>
          </a:xfrm>
          <a:prstGeom prst="rect">
            <a:avLst/>
          </a:prstGeom>
        </p:spPr>
      </p:pic>
      <p:pic>
        <p:nvPicPr>
          <p:cNvPr id="9" name="Picture 18">
            <a:extLst>
              <a:ext uri="{FF2B5EF4-FFF2-40B4-BE49-F238E27FC236}">
                <a16:creationId xmlns:a16="http://schemas.microsoft.com/office/drawing/2014/main" id="{213C3F3F-8993-CCAE-5F2F-EF63B3A8079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72939" y="1336663"/>
            <a:ext cx="1375433" cy="169477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6D51074C-A041-60F7-35AA-63986F05C34F}"/>
              </a:ext>
            </a:extLst>
          </p:cNvPr>
          <p:cNvCxnSpPr>
            <a:cxnSpLocks/>
          </p:cNvCxnSpPr>
          <p:nvPr/>
        </p:nvCxnSpPr>
        <p:spPr>
          <a:xfrm>
            <a:off x="2419957" y="3806688"/>
            <a:ext cx="735496" cy="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65DCAFB-8FA3-1AD1-53D1-3E418DF49221}"/>
              </a:ext>
            </a:extLst>
          </p:cNvPr>
          <p:cNvCxnSpPr>
            <a:cxnSpLocks/>
          </p:cNvCxnSpPr>
          <p:nvPr/>
        </p:nvCxnSpPr>
        <p:spPr>
          <a:xfrm>
            <a:off x="8937433" y="3588027"/>
            <a:ext cx="735496" cy="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5A024F8-8FE0-CE67-9476-EA0A8C5D75EA}"/>
              </a:ext>
            </a:extLst>
          </p:cNvPr>
          <p:cNvSpPr txBox="1"/>
          <p:nvPr/>
        </p:nvSpPr>
        <p:spPr>
          <a:xfrm>
            <a:off x="11769389" y="6557093"/>
            <a:ext cx="434643" cy="261610"/>
          </a:xfrm>
          <a:prstGeom prst="rect">
            <a:avLst/>
          </a:prstGeom>
          <a:noFill/>
        </p:spPr>
        <p:txBody>
          <a:bodyPr wrap="square" lIns="91440" tIns="45720" rIns="91440" bIns="45720" rtlCol="0" anchor="t">
            <a:spAutoFit/>
          </a:bodyPr>
          <a:lstStyle/>
          <a:p>
            <a:r>
              <a:rPr lang="en-US" sz="1100" b="1" dirty="0">
                <a:latin typeface="Century Gothic"/>
                <a:ea typeface="Verdana"/>
              </a:rPr>
              <a:t>8</a:t>
            </a:r>
            <a:endParaRPr lang="en-US" sz="1100" b="1" dirty="0">
              <a:latin typeface="Century Gothic"/>
            </a:endParaRPr>
          </a:p>
        </p:txBody>
      </p:sp>
    </p:spTree>
    <p:custDataLst>
      <p:tags r:id="rId1"/>
    </p:custDataLst>
    <p:extLst>
      <p:ext uri="{BB962C8B-B14F-4D97-AF65-F5344CB8AC3E}">
        <p14:creationId xmlns:p14="http://schemas.microsoft.com/office/powerpoint/2010/main" val="849916949"/>
      </p:ext>
    </p:extLst>
  </p:cSld>
  <p:clrMapOvr>
    <a:masterClrMapping/>
  </p:clrMapOvr>
  <mc:AlternateContent xmlns:mc="http://schemas.openxmlformats.org/markup-compatibility/2006" xmlns:p14="http://schemas.microsoft.com/office/powerpoint/2010/main">
    <mc:Choice Requires="p14">
      <p:transition spd="slow" p14:dur="2000" advTm="41454"/>
    </mc:Choice>
    <mc:Fallback xmlns="">
      <p:transition spd="slow" advTm="414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a:extLst>
              <a:ext uri="{FF2B5EF4-FFF2-40B4-BE49-F238E27FC236}">
                <a16:creationId xmlns:a16="http://schemas.microsoft.com/office/drawing/2014/main" id="{F30C8D4A-0CC6-4994-BBFA-D4CF0522C354}"/>
              </a:ext>
            </a:extLst>
          </p:cNvPr>
          <p:cNvSpPr txBox="1"/>
          <p:nvPr/>
        </p:nvSpPr>
        <p:spPr>
          <a:xfrm>
            <a:off x="126054" y="25822"/>
            <a:ext cx="1906291" cy="461665"/>
          </a:xfrm>
          <a:prstGeom prst="rect">
            <a:avLst/>
          </a:prstGeom>
          <a:noFill/>
        </p:spPr>
        <p:txBody>
          <a:bodyPr wrap="none" rtlCol="0">
            <a:spAutoFit/>
          </a:bodyPr>
          <a:lstStyle/>
          <a:p>
            <a:pPr defTabSz="914400">
              <a:defRPr/>
            </a:pPr>
            <a:r>
              <a:rPr lang="en-US" sz="2400" b="1" dirty="0">
                <a:solidFill>
                  <a:srgbClr val="FEBC11"/>
                </a:solidFill>
                <a:latin typeface="Century Gothic" panose="020B0502020202020204" pitchFamily="34" charset="0"/>
              </a:rPr>
              <a:t>Prior Results</a:t>
            </a:r>
          </a:p>
        </p:txBody>
      </p:sp>
      <p:pic>
        <p:nvPicPr>
          <p:cNvPr id="4" name="Picture 3" descr="A diagram of a voltage&#10;&#10;Description automatically generated">
            <a:extLst>
              <a:ext uri="{FF2B5EF4-FFF2-40B4-BE49-F238E27FC236}">
                <a16:creationId xmlns:a16="http://schemas.microsoft.com/office/drawing/2014/main" id="{2566AA30-4564-B1CF-23DE-7ECB4D223E45}"/>
              </a:ext>
            </a:extLst>
          </p:cNvPr>
          <p:cNvPicPr>
            <a:picLocks noChangeAspect="1"/>
          </p:cNvPicPr>
          <p:nvPr/>
        </p:nvPicPr>
        <p:blipFill>
          <a:blip r:embed="rId4"/>
          <a:stretch>
            <a:fillRect/>
          </a:stretch>
        </p:blipFill>
        <p:spPr>
          <a:xfrm>
            <a:off x="698952" y="1316162"/>
            <a:ext cx="5192084" cy="4225676"/>
          </a:xfrm>
          <a:prstGeom prst="rect">
            <a:avLst/>
          </a:prstGeom>
        </p:spPr>
      </p:pic>
      <p:sp>
        <p:nvSpPr>
          <p:cNvPr id="12" name="TextBox 11">
            <a:extLst>
              <a:ext uri="{FF2B5EF4-FFF2-40B4-BE49-F238E27FC236}">
                <a16:creationId xmlns:a16="http://schemas.microsoft.com/office/drawing/2014/main" id="{F5D911FB-719D-74EC-503F-5F586140F14F}"/>
              </a:ext>
            </a:extLst>
          </p:cNvPr>
          <p:cNvSpPr txBox="1"/>
          <p:nvPr/>
        </p:nvSpPr>
        <p:spPr>
          <a:xfrm>
            <a:off x="101599" y="6491111"/>
            <a:ext cx="8703734" cy="261610"/>
          </a:xfrm>
          <a:prstGeom prst="rect">
            <a:avLst/>
          </a:prstGeom>
          <a:noFill/>
        </p:spPr>
        <p:txBody>
          <a:bodyPr wrap="square" lIns="91440" tIns="45720" rIns="91440" bIns="45720" rtlCol="0" anchor="t">
            <a:spAutoFit/>
          </a:bodyPr>
          <a:lstStyle/>
          <a:p>
            <a:r>
              <a:rPr lang="en-US" sz="1100" dirty="0">
                <a:latin typeface="Century Gothic"/>
                <a:ea typeface="Verdana"/>
              </a:rPr>
              <a:t>Estrella, S. B. (2022). </a:t>
            </a:r>
            <a:r>
              <a:rPr lang="en-US" sz="1100" i="1" dirty="0">
                <a:latin typeface="Century Gothic"/>
                <a:ea typeface="Verdana"/>
              </a:rPr>
              <a:t>Silicon photonics for harsh environments </a:t>
            </a:r>
            <a:endParaRPr lang="en-US" sz="1100" dirty="0">
              <a:latin typeface="Century Gothic"/>
            </a:endParaRPr>
          </a:p>
        </p:txBody>
      </p:sp>
      <p:sp>
        <p:nvSpPr>
          <p:cNvPr id="2" name="TextBox 1">
            <a:extLst>
              <a:ext uri="{FF2B5EF4-FFF2-40B4-BE49-F238E27FC236}">
                <a16:creationId xmlns:a16="http://schemas.microsoft.com/office/drawing/2014/main" id="{0E99BEB6-2D32-5C79-5BA7-D345A5756345}"/>
              </a:ext>
            </a:extLst>
          </p:cNvPr>
          <p:cNvSpPr txBox="1"/>
          <p:nvPr/>
        </p:nvSpPr>
        <p:spPr>
          <a:xfrm>
            <a:off x="905683" y="1085329"/>
            <a:ext cx="716601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entury Gothic"/>
              </a:rPr>
              <a:t>Electro Absorption Modulator (Previous Work)</a:t>
            </a:r>
          </a:p>
        </p:txBody>
      </p:sp>
      <p:sp>
        <p:nvSpPr>
          <p:cNvPr id="5" name="TextBox 4">
            <a:extLst>
              <a:ext uri="{FF2B5EF4-FFF2-40B4-BE49-F238E27FC236}">
                <a16:creationId xmlns:a16="http://schemas.microsoft.com/office/drawing/2014/main" id="{942261AB-7D0E-E9CD-F85B-D54C9E9ABA83}"/>
              </a:ext>
            </a:extLst>
          </p:cNvPr>
          <p:cNvSpPr txBox="1"/>
          <p:nvPr/>
        </p:nvSpPr>
        <p:spPr>
          <a:xfrm>
            <a:off x="11757357" y="6557093"/>
            <a:ext cx="434643" cy="261610"/>
          </a:xfrm>
          <a:prstGeom prst="rect">
            <a:avLst/>
          </a:prstGeom>
          <a:noFill/>
        </p:spPr>
        <p:txBody>
          <a:bodyPr wrap="square" lIns="91440" tIns="45720" rIns="91440" bIns="45720" rtlCol="0" anchor="t">
            <a:spAutoFit/>
          </a:bodyPr>
          <a:lstStyle/>
          <a:p>
            <a:r>
              <a:rPr lang="en-US" sz="1100" b="1" dirty="0">
                <a:latin typeface="Century Gothic"/>
                <a:ea typeface="Verdana"/>
              </a:rPr>
              <a:t>9</a:t>
            </a:r>
            <a:endParaRPr lang="en-US" sz="1100" b="1" dirty="0">
              <a:latin typeface="Century Gothic"/>
            </a:endParaRPr>
          </a:p>
        </p:txBody>
      </p:sp>
      <p:sp>
        <p:nvSpPr>
          <p:cNvPr id="44" name="TextBox 43">
            <a:extLst>
              <a:ext uri="{FF2B5EF4-FFF2-40B4-BE49-F238E27FC236}">
                <a16:creationId xmlns:a16="http://schemas.microsoft.com/office/drawing/2014/main" id="{527A66D5-D96E-BF06-1139-074F4AA75C1A}"/>
              </a:ext>
            </a:extLst>
          </p:cNvPr>
          <p:cNvSpPr txBox="1"/>
          <p:nvPr/>
        </p:nvSpPr>
        <p:spPr>
          <a:xfrm>
            <a:off x="10172700" y="4978400"/>
            <a:ext cx="184731" cy="369332"/>
          </a:xfrm>
          <a:prstGeom prst="rect">
            <a:avLst/>
          </a:prstGeom>
          <a:noFill/>
        </p:spPr>
        <p:txBody>
          <a:bodyPr wrap="none" rtlCol="0">
            <a:spAutoFit/>
          </a:bodyPr>
          <a:lstStyle/>
          <a:p>
            <a:endParaRPr lang="en-US" dirty="0"/>
          </a:p>
        </p:txBody>
      </p:sp>
      <p:sp>
        <p:nvSpPr>
          <p:cNvPr id="45" name="TextBox 44">
            <a:extLst>
              <a:ext uri="{FF2B5EF4-FFF2-40B4-BE49-F238E27FC236}">
                <a16:creationId xmlns:a16="http://schemas.microsoft.com/office/drawing/2014/main" id="{427F7B99-960F-7558-D478-0D6922F4266F}"/>
              </a:ext>
            </a:extLst>
          </p:cNvPr>
          <p:cNvSpPr txBox="1"/>
          <p:nvPr/>
        </p:nvSpPr>
        <p:spPr>
          <a:xfrm>
            <a:off x="11550650" y="6864350"/>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0955E1DC-0794-21BB-CA1B-8B1500A77249}"/>
              </a:ext>
            </a:extLst>
          </p:cNvPr>
          <p:cNvPicPr>
            <a:picLocks noChangeAspect="1"/>
          </p:cNvPicPr>
          <p:nvPr/>
        </p:nvPicPr>
        <p:blipFill>
          <a:blip r:embed="rId5"/>
          <a:stretch>
            <a:fillRect/>
          </a:stretch>
        </p:blipFill>
        <p:spPr>
          <a:xfrm>
            <a:off x="3784028" y="5451830"/>
            <a:ext cx="3305649" cy="1007705"/>
          </a:xfrm>
          <a:prstGeom prst="rect">
            <a:avLst/>
          </a:prstGeom>
        </p:spPr>
      </p:pic>
      <p:pic>
        <p:nvPicPr>
          <p:cNvPr id="6" name="Picture 5">
            <a:extLst>
              <a:ext uri="{FF2B5EF4-FFF2-40B4-BE49-F238E27FC236}">
                <a16:creationId xmlns:a16="http://schemas.microsoft.com/office/drawing/2014/main" id="{BE6F658E-CC3A-8369-4CFE-4B11B156D507}"/>
              </a:ext>
            </a:extLst>
          </p:cNvPr>
          <p:cNvPicPr>
            <a:picLocks noChangeAspect="1"/>
          </p:cNvPicPr>
          <p:nvPr/>
        </p:nvPicPr>
        <p:blipFill>
          <a:blip r:embed="rId6"/>
          <a:stretch>
            <a:fillRect/>
          </a:stretch>
        </p:blipFill>
        <p:spPr>
          <a:xfrm>
            <a:off x="7571293" y="5345112"/>
            <a:ext cx="1685967" cy="1007705"/>
          </a:xfrm>
          <a:prstGeom prst="rect">
            <a:avLst/>
          </a:prstGeom>
        </p:spPr>
      </p:pic>
    </p:spTree>
    <p:custDataLst>
      <p:tags r:id="rId1"/>
    </p:custDataLst>
    <p:extLst>
      <p:ext uri="{BB962C8B-B14F-4D97-AF65-F5344CB8AC3E}">
        <p14:creationId xmlns:p14="http://schemas.microsoft.com/office/powerpoint/2010/main" val="2065160430"/>
      </p:ext>
    </p:extLst>
  </p:cSld>
  <p:clrMapOvr>
    <a:masterClrMapping/>
  </p:clrMapOvr>
  <mc:AlternateContent xmlns:mc="http://schemas.openxmlformats.org/markup-compatibility/2006" xmlns:p14="http://schemas.microsoft.com/office/powerpoint/2010/main">
    <mc:Choice Requires="p14">
      <p:transition spd="slow" p14:dur="2000" advTm="41454"/>
    </mc:Choice>
    <mc:Fallback xmlns="">
      <p:transition spd="slow" advTm="41454"/>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21"/>
</p:tagLst>
</file>

<file path=ppt/tags/tag10.xml><?xml version="1.0" encoding="utf-8"?>
<p:tagLst xmlns:a="http://schemas.openxmlformats.org/drawingml/2006/main" xmlns:r="http://schemas.openxmlformats.org/officeDocument/2006/relationships" xmlns:p="http://schemas.openxmlformats.org/presentationml/2006/main">
  <p:tag name="TIMING" val="|21"/>
</p:tagLst>
</file>

<file path=ppt/tags/tag11.xml><?xml version="1.0" encoding="utf-8"?>
<p:tagLst xmlns:a="http://schemas.openxmlformats.org/drawingml/2006/main" xmlns:r="http://schemas.openxmlformats.org/officeDocument/2006/relationships" xmlns:p="http://schemas.openxmlformats.org/presentationml/2006/main">
  <p:tag name="TIMING" val="|21"/>
</p:tagLst>
</file>

<file path=ppt/tags/tag12.xml><?xml version="1.0" encoding="utf-8"?>
<p:tagLst xmlns:a="http://schemas.openxmlformats.org/drawingml/2006/main" xmlns:r="http://schemas.openxmlformats.org/officeDocument/2006/relationships" xmlns:p="http://schemas.openxmlformats.org/presentationml/2006/main">
  <p:tag name="TIMING" val="|21"/>
</p:tagLst>
</file>

<file path=ppt/tags/tag13.xml><?xml version="1.0" encoding="utf-8"?>
<p:tagLst xmlns:a="http://schemas.openxmlformats.org/drawingml/2006/main" xmlns:r="http://schemas.openxmlformats.org/officeDocument/2006/relationships" xmlns:p="http://schemas.openxmlformats.org/presentationml/2006/main">
  <p:tag name="TIMING" val="|21"/>
</p:tagLst>
</file>

<file path=ppt/tags/tag14.xml><?xml version="1.0" encoding="utf-8"?>
<p:tagLst xmlns:a="http://schemas.openxmlformats.org/drawingml/2006/main" xmlns:r="http://schemas.openxmlformats.org/officeDocument/2006/relationships" xmlns:p="http://schemas.openxmlformats.org/presentationml/2006/main">
  <p:tag name="TIMING" val="|21"/>
</p:tagLst>
</file>

<file path=ppt/tags/tag15.xml><?xml version="1.0" encoding="utf-8"?>
<p:tagLst xmlns:a="http://schemas.openxmlformats.org/drawingml/2006/main" xmlns:r="http://schemas.openxmlformats.org/officeDocument/2006/relationships" xmlns:p="http://schemas.openxmlformats.org/presentationml/2006/main">
  <p:tag name="TIMING" val="|21"/>
</p:tagLst>
</file>

<file path=ppt/tags/tag16.xml><?xml version="1.0" encoding="utf-8"?>
<p:tagLst xmlns:a="http://schemas.openxmlformats.org/drawingml/2006/main" xmlns:r="http://schemas.openxmlformats.org/officeDocument/2006/relationships" xmlns:p="http://schemas.openxmlformats.org/presentationml/2006/main">
  <p:tag name="TIMING" val="|21"/>
</p:tagLst>
</file>

<file path=ppt/tags/tag2.xml><?xml version="1.0" encoding="utf-8"?>
<p:tagLst xmlns:a="http://schemas.openxmlformats.org/drawingml/2006/main" xmlns:r="http://schemas.openxmlformats.org/officeDocument/2006/relationships" xmlns:p="http://schemas.openxmlformats.org/presentationml/2006/main">
  <p:tag name="TIMING" val="|21"/>
</p:tagLst>
</file>

<file path=ppt/tags/tag3.xml><?xml version="1.0" encoding="utf-8"?>
<p:tagLst xmlns:a="http://schemas.openxmlformats.org/drawingml/2006/main" xmlns:r="http://schemas.openxmlformats.org/officeDocument/2006/relationships" xmlns:p="http://schemas.openxmlformats.org/presentationml/2006/main">
  <p:tag name="TIMING" val="|21"/>
</p:tagLst>
</file>

<file path=ppt/tags/tag4.xml><?xml version="1.0" encoding="utf-8"?>
<p:tagLst xmlns:a="http://schemas.openxmlformats.org/drawingml/2006/main" xmlns:r="http://schemas.openxmlformats.org/officeDocument/2006/relationships" xmlns:p="http://schemas.openxmlformats.org/presentationml/2006/main">
  <p:tag name="TIMING" val="|21"/>
</p:tagLst>
</file>

<file path=ppt/tags/tag5.xml><?xml version="1.0" encoding="utf-8"?>
<p:tagLst xmlns:a="http://schemas.openxmlformats.org/drawingml/2006/main" xmlns:r="http://schemas.openxmlformats.org/officeDocument/2006/relationships" xmlns:p="http://schemas.openxmlformats.org/presentationml/2006/main">
  <p:tag name="TIMING" val="|21"/>
</p:tagLst>
</file>

<file path=ppt/tags/tag6.xml><?xml version="1.0" encoding="utf-8"?>
<p:tagLst xmlns:a="http://schemas.openxmlformats.org/drawingml/2006/main" xmlns:r="http://schemas.openxmlformats.org/officeDocument/2006/relationships" xmlns:p="http://schemas.openxmlformats.org/presentationml/2006/main">
  <p:tag name="TIMING" val="|21"/>
</p:tagLst>
</file>

<file path=ppt/tags/tag7.xml><?xml version="1.0" encoding="utf-8"?>
<p:tagLst xmlns:a="http://schemas.openxmlformats.org/drawingml/2006/main" xmlns:r="http://schemas.openxmlformats.org/officeDocument/2006/relationships" xmlns:p="http://schemas.openxmlformats.org/presentationml/2006/main">
  <p:tag name="TIMING" val="|21"/>
</p:tagLst>
</file>

<file path=ppt/tags/tag8.xml><?xml version="1.0" encoding="utf-8"?>
<p:tagLst xmlns:a="http://schemas.openxmlformats.org/drawingml/2006/main" xmlns:r="http://schemas.openxmlformats.org/officeDocument/2006/relationships" xmlns:p="http://schemas.openxmlformats.org/presentationml/2006/main">
  <p:tag name="TIMING" val="|21"/>
</p:tagLst>
</file>

<file path=ppt/tags/tag9.xml><?xml version="1.0" encoding="utf-8"?>
<p:tagLst xmlns:a="http://schemas.openxmlformats.org/drawingml/2006/main" xmlns:r="http://schemas.openxmlformats.org/officeDocument/2006/relationships" xmlns:p="http://schemas.openxmlformats.org/presentationml/2006/main">
  <p:tag name="TIMING" val="|2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9258</TotalTime>
  <Words>1473</Words>
  <Application>Microsoft Macintosh PowerPoint</Application>
  <PresentationFormat>Widescreen</PresentationFormat>
  <Paragraphs>261</Paragraphs>
  <Slides>20</Slides>
  <Notes>19</Notes>
  <HiddenSlides>4</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20</vt:i4>
      </vt:variant>
    </vt:vector>
  </HeadingPairs>
  <TitlesOfParts>
    <vt:vector size="28" baseType="lpstr">
      <vt:lpstr>Arial</vt:lpstr>
      <vt:lpstr>Calibri</vt:lpstr>
      <vt:lpstr>Calibri Light</vt:lpstr>
      <vt:lpstr>Cambria Math</vt:lpstr>
      <vt:lpstr>Century Gothic</vt:lpstr>
      <vt:lpstr>Söhne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Yanez</dc:creator>
  <cp:lastModifiedBy>Andrew Yanez</cp:lastModifiedBy>
  <cp:revision>165</cp:revision>
  <dcterms:created xsi:type="dcterms:W3CDTF">2023-08-07T01:25:38Z</dcterms:created>
  <dcterms:modified xsi:type="dcterms:W3CDTF">2023-08-15T06:21:48Z</dcterms:modified>
</cp:coreProperties>
</file>